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4" r:id="rId2"/>
    <p:sldId id="275" r:id="rId3"/>
    <p:sldId id="276" r:id="rId4"/>
    <p:sldId id="265" r:id="rId5"/>
    <p:sldId id="259" r:id="rId6"/>
    <p:sldId id="257" r:id="rId7"/>
    <p:sldId id="264" r:id="rId8"/>
    <p:sldId id="260" r:id="rId9"/>
    <p:sldId id="262" r:id="rId10"/>
    <p:sldId id="263" r:id="rId11"/>
    <p:sldId id="266" r:id="rId12"/>
    <p:sldId id="267" r:id="rId13"/>
    <p:sldId id="268" r:id="rId14"/>
    <p:sldId id="277" r:id="rId15"/>
    <p:sldId id="278" r:id="rId16"/>
    <p:sldId id="269" r:id="rId17"/>
    <p:sldId id="281" r:id="rId18"/>
    <p:sldId id="282" r:id="rId19"/>
    <p:sldId id="270" r:id="rId20"/>
    <p:sldId id="271" r:id="rId21"/>
    <p:sldId id="279" r:id="rId22"/>
    <p:sldId id="280" r:id="rId23"/>
    <p:sldId id="272" r:id="rId24"/>
    <p:sldId id="273" r:id="rId25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6F5766-836D-FE4E-9E0A-FFF767551A40}" v="183" dt="2025-09-16T09:58:12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29"/>
  </p:normalViewPr>
  <p:slideViewPr>
    <p:cSldViewPr snapToGrid="0">
      <p:cViewPr varScale="1">
        <p:scale>
          <a:sx n="99" d="100"/>
          <a:sy n="99" d="100"/>
        </p:scale>
        <p:origin x="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DE645-6942-4A96-B6D0-60D96FEA188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9124C4-776F-4AB7-A714-45BB9ABDDD09}">
      <dgm:prSet/>
      <dgm:spPr/>
      <dgm:t>
        <a:bodyPr/>
        <a:lstStyle/>
        <a:p>
          <a:r>
            <a:rPr lang="en-GB"/>
            <a:t>Úvodní evokace a motivace</a:t>
          </a:r>
          <a:endParaRPr lang="en-US"/>
        </a:p>
      </dgm:t>
    </dgm:pt>
    <dgm:pt modelId="{256B0D02-0464-40AC-A3A8-0CF96EA7CCBB}" type="parTrans" cxnId="{130D39F5-77B0-487F-8305-CB0FE1F67F7E}">
      <dgm:prSet/>
      <dgm:spPr/>
      <dgm:t>
        <a:bodyPr/>
        <a:lstStyle/>
        <a:p>
          <a:endParaRPr lang="en-US"/>
        </a:p>
      </dgm:t>
    </dgm:pt>
    <dgm:pt modelId="{7C261379-BF01-4089-9E63-B638A4AAB6D2}" type="sibTrans" cxnId="{130D39F5-77B0-487F-8305-CB0FE1F67F7E}">
      <dgm:prSet/>
      <dgm:spPr/>
      <dgm:t>
        <a:bodyPr/>
        <a:lstStyle/>
        <a:p>
          <a:endParaRPr lang="en-US"/>
        </a:p>
      </dgm:t>
    </dgm:pt>
    <dgm:pt modelId="{6268887F-AF42-4499-9293-6035EB56F19B}">
      <dgm:prSet/>
      <dgm:spPr/>
      <dgm:t>
        <a:bodyPr/>
        <a:lstStyle/>
        <a:p>
          <a:r>
            <a:rPr lang="en-GB"/>
            <a:t>Teoretické ukotvení</a:t>
          </a:r>
          <a:endParaRPr lang="en-US"/>
        </a:p>
      </dgm:t>
    </dgm:pt>
    <dgm:pt modelId="{08DDF529-C7F0-418A-A742-08F4F0C8E08C}" type="parTrans" cxnId="{B7B9B941-9AAE-4C5F-A23B-EF36FAE8A302}">
      <dgm:prSet/>
      <dgm:spPr/>
      <dgm:t>
        <a:bodyPr/>
        <a:lstStyle/>
        <a:p>
          <a:endParaRPr lang="en-US"/>
        </a:p>
      </dgm:t>
    </dgm:pt>
    <dgm:pt modelId="{37FDC2CF-69C0-49A6-9E9C-089C1E81A3DE}" type="sibTrans" cxnId="{B7B9B941-9AAE-4C5F-A23B-EF36FAE8A302}">
      <dgm:prSet/>
      <dgm:spPr/>
      <dgm:t>
        <a:bodyPr/>
        <a:lstStyle/>
        <a:p>
          <a:endParaRPr lang="en-US"/>
        </a:p>
      </dgm:t>
    </dgm:pt>
    <dgm:pt modelId="{3F0BF61A-61CB-4711-82C0-A3538C6B9A40}">
      <dgm:prSet/>
      <dgm:spPr/>
      <dgm:t>
        <a:bodyPr/>
        <a:lstStyle/>
        <a:p>
          <a:r>
            <a:rPr lang="en-GB"/>
            <a:t>Praktické příklady</a:t>
          </a:r>
          <a:endParaRPr lang="en-US"/>
        </a:p>
      </dgm:t>
    </dgm:pt>
    <dgm:pt modelId="{FCF5FE76-D439-40E9-B878-D06FA3A957E9}" type="parTrans" cxnId="{FD8915E9-D80C-418D-BD20-91CB3536FB4D}">
      <dgm:prSet/>
      <dgm:spPr/>
      <dgm:t>
        <a:bodyPr/>
        <a:lstStyle/>
        <a:p>
          <a:endParaRPr lang="en-US"/>
        </a:p>
      </dgm:t>
    </dgm:pt>
    <dgm:pt modelId="{EA3ADB62-1B9B-4EAC-A78D-7F6860330203}" type="sibTrans" cxnId="{FD8915E9-D80C-418D-BD20-91CB3536FB4D}">
      <dgm:prSet/>
      <dgm:spPr/>
      <dgm:t>
        <a:bodyPr/>
        <a:lstStyle/>
        <a:p>
          <a:endParaRPr lang="en-US"/>
        </a:p>
      </dgm:t>
    </dgm:pt>
    <dgm:pt modelId="{8EDEECCA-801F-4EB5-98BB-58604362FBC3}">
      <dgm:prSet/>
      <dgm:spPr/>
      <dgm:t>
        <a:bodyPr/>
        <a:lstStyle/>
        <a:p>
          <a:r>
            <a:rPr lang="en-GB"/>
            <a:t>Drobné pedagogické poznámky z praxe i z výzkumu</a:t>
          </a:r>
          <a:endParaRPr lang="en-US"/>
        </a:p>
      </dgm:t>
    </dgm:pt>
    <dgm:pt modelId="{29C90D70-DBAE-4EAD-920A-933623235023}" type="parTrans" cxnId="{3299050C-8DB7-4303-B8FA-E47A659AB8CD}">
      <dgm:prSet/>
      <dgm:spPr/>
      <dgm:t>
        <a:bodyPr/>
        <a:lstStyle/>
        <a:p>
          <a:endParaRPr lang="en-US"/>
        </a:p>
      </dgm:t>
    </dgm:pt>
    <dgm:pt modelId="{33317D58-8C63-4B1A-B343-36D29928A7CA}" type="sibTrans" cxnId="{3299050C-8DB7-4303-B8FA-E47A659AB8CD}">
      <dgm:prSet/>
      <dgm:spPr/>
      <dgm:t>
        <a:bodyPr/>
        <a:lstStyle/>
        <a:p>
          <a:endParaRPr lang="en-US"/>
        </a:p>
      </dgm:t>
    </dgm:pt>
    <dgm:pt modelId="{AF955BF7-04F4-4119-99B8-DE4011E5F92B}">
      <dgm:prSet/>
      <dgm:spPr/>
      <dgm:t>
        <a:bodyPr/>
        <a:lstStyle/>
        <a:p>
          <a:r>
            <a:rPr lang="en-GB"/>
            <a:t>Diskuze</a:t>
          </a:r>
          <a:endParaRPr lang="en-US"/>
        </a:p>
      </dgm:t>
    </dgm:pt>
    <dgm:pt modelId="{1EFAE6B0-A551-4478-91D3-88CBAD7C5A15}" type="parTrans" cxnId="{F01591F5-2E89-45A4-9230-4C1FD441AE33}">
      <dgm:prSet/>
      <dgm:spPr/>
      <dgm:t>
        <a:bodyPr/>
        <a:lstStyle/>
        <a:p>
          <a:endParaRPr lang="en-US"/>
        </a:p>
      </dgm:t>
    </dgm:pt>
    <dgm:pt modelId="{2B90FEEA-988F-44A9-A4E2-312818AE608D}" type="sibTrans" cxnId="{F01591F5-2E89-45A4-9230-4C1FD441AE33}">
      <dgm:prSet/>
      <dgm:spPr/>
      <dgm:t>
        <a:bodyPr/>
        <a:lstStyle/>
        <a:p>
          <a:endParaRPr lang="en-US"/>
        </a:p>
      </dgm:t>
    </dgm:pt>
    <dgm:pt modelId="{B6D3B58E-0CF6-8042-A04C-94E7B3BCEE09}" type="pres">
      <dgm:prSet presAssocID="{B41DE645-6942-4A96-B6D0-60D96FEA1882}" presName="Name0" presStyleCnt="0">
        <dgm:presLayoutVars>
          <dgm:dir/>
          <dgm:animLvl val="lvl"/>
          <dgm:resizeHandles val="exact"/>
        </dgm:presLayoutVars>
      </dgm:prSet>
      <dgm:spPr/>
    </dgm:pt>
    <dgm:pt modelId="{342D092A-A8E1-A640-947F-0456A2A8AE08}" type="pres">
      <dgm:prSet presAssocID="{D19124C4-776F-4AB7-A714-45BB9ABDDD09}" presName="linNode" presStyleCnt="0"/>
      <dgm:spPr/>
    </dgm:pt>
    <dgm:pt modelId="{F7A13D56-FC0A-7B47-9DD7-C675F6E64635}" type="pres">
      <dgm:prSet presAssocID="{D19124C4-776F-4AB7-A714-45BB9ABDDD0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66A4632-5C5F-7047-A47C-E536D2931A5E}" type="pres">
      <dgm:prSet presAssocID="{7C261379-BF01-4089-9E63-B638A4AAB6D2}" presName="sp" presStyleCnt="0"/>
      <dgm:spPr/>
    </dgm:pt>
    <dgm:pt modelId="{FAD645C9-DAD5-C549-A906-4F9AEFFF1032}" type="pres">
      <dgm:prSet presAssocID="{6268887F-AF42-4499-9293-6035EB56F19B}" presName="linNode" presStyleCnt="0"/>
      <dgm:spPr/>
    </dgm:pt>
    <dgm:pt modelId="{B7B28060-4329-1B40-BAB6-A95C53913AE3}" type="pres">
      <dgm:prSet presAssocID="{6268887F-AF42-4499-9293-6035EB56F19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48B94D66-58AB-7F4B-9884-5B35C4F1E8FE}" type="pres">
      <dgm:prSet presAssocID="{37FDC2CF-69C0-49A6-9E9C-089C1E81A3DE}" presName="sp" presStyleCnt="0"/>
      <dgm:spPr/>
    </dgm:pt>
    <dgm:pt modelId="{AEEFE5A7-839E-E447-870B-9B644EE2B1FA}" type="pres">
      <dgm:prSet presAssocID="{3F0BF61A-61CB-4711-82C0-A3538C6B9A40}" presName="linNode" presStyleCnt="0"/>
      <dgm:spPr/>
    </dgm:pt>
    <dgm:pt modelId="{7B12B737-9E2B-6941-B53E-EB09D5A65EF8}" type="pres">
      <dgm:prSet presAssocID="{3F0BF61A-61CB-4711-82C0-A3538C6B9A40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4605E3CF-4241-AD4C-9EDF-44B7A5F61050}" type="pres">
      <dgm:prSet presAssocID="{EA3ADB62-1B9B-4EAC-A78D-7F6860330203}" presName="sp" presStyleCnt="0"/>
      <dgm:spPr/>
    </dgm:pt>
    <dgm:pt modelId="{204DE5F4-3E71-4A4A-A51C-A6B5835431CF}" type="pres">
      <dgm:prSet presAssocID="{8EDEECCA-801F-4EB5-98BB-58604362FBC3}" presName="linNode" presStyleCnt="0"/>
      <dgm:spPr/>
    </dgm:pt>
    <dgm:pt modelId="{FA58B536-3F39-864F-87D8-563F2EEA0BE2}" type="pres">
      <dgm:prSet presAssocID="{8EDEECCA-801F-4EB5-98BB-58604362FBC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E06E087-42EB-CF49-82A9-0EB90419F57F}" type="pres">
      <dgm:prSet presAssocID="{33317D58-8C63-4B1A-B343-36D29928A7CA}" presName="sp" presStyleCnt="0"/>
      <dgm:spPr/>
    </dgm:pt>
    <dgm:pt modelId="{1AB1EA3C-F1D2-044C-9F29-D583F54F00DC}" type="pres">
      <dgm:prSet presAssocID="{AF955BF7-04F4-4119-99B8-DE4011E5F92B}" presName="linNode" presStyleCnt="0"/>
      <dgm:spPr/>
    </dgm:pt>
    <dgm:pt modelId="{3457CA53-1872-3F4E-A359-0469A20A303E}" type="pres">
      <dgm:prSet presAssocID="{AF955BF7-04F4-4119-99B8-DE4011E5F92B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0C1C1C0B-4B6D-454B-8292-4525E4024D64}" type="presOf" srcId="{B41DE645-6942-4A96-B6D0-60D96FEA1882}" destId="{B6D3B58E-0CF6-8042-A04C-94E7B3BCEE09}" srcOrd="0" destOrd="0" presId="urn:microsoft.com/office/officeart/2005/8/layout/vList5"/>
    <dgm:cxn modelId="{3299050C-8DB7-4303-B8FA-E47A659AB8CD}" srcId="{B41DE645-6942-4A96-B6D0-60D96FEA1882}" destId="{8EDEECCA-801F-4EB5-98BB-58604362FBC3}" srcOrd="3" destOrd="0" parTransId="{29C90D70-DBAE-4EAD-920A-933623235023}" sibTransId="{33317D58-8C63-4B1A-B343-36D29928A7CA}"/>
    <dgm:cxn modelId="{64C2D137-38DA-4C49-8A67-AAA9C2C5DDDC}" type="presOf" srcId="{6268887F-AF42-4499-9293-6035EB56F19B}" destId="{B7B28060-4329-1B40-BAB6-A95C53913AE3}" srcOrd="0" destOrd="0" presId="urn:microsoft.com/office/officeart/2005/8/layout/vList5"/>
    <dgm:cxn modelId="{B7B9B941-9AAE-4C5F-A23B-EF36FAE8A302}" srcId="{B41DE645-6942-4A96-B6D0-60D96FEA1882}" destId="{6268887F-AF42-4499-9293-6035EB56F19B}" srcOrd="1" destOrd="0" parTransId="{08DDF529-C7F0-418A-A742-08F4F0C8E08C}" sibTransId="{37FDC2CF-69C0-49A6-9E9C-089C1E81A3DE}"/>
    <dgm:cxn modelId="{7FD6E08E-F277-2B47-A746-6EFE35F5B607}" type="presOf" srcId="{3F0BF61A-61CB-4711-82C0-A3538C6B9A40}" destId="{7B12B737-9E2B-6941-B53E-EB09D5A65EF8}" srcOrd="0" destOrd="0" presId="urn:microsoft.com/office/officeart/2005/8/layout/vList5"/>
    <dgm:cxn modelId="{2A317B9C-008B-1A42-B8AE-8977363FBDA6}" type="presOf" srcId="{D19124C4-776F-4AB7-A714-45BB9ABDDD09}" destId="{F7A13D56-FC0A-7B47-9DD7-C675F6E64635}" srcOrd="0" destOrd="0" presId="urn:microsoft.com/office/officeart/2005/8/layout/vList5"/>
    <dgm:cxn modelId="{7FA8C0C3-C124-254C-9E7D-4A73BE39AF46}" type="presOf" srcId="{8EDEECCA-801F-4EB5-98BB-58604362FBC3}" destId="{FA58B536-3F39-864F-87D8-563F2EEA0BE2}" srcOrd="0" destOrd="0" presId="urn:microsoft.com/office/officeart/2005/8/layout/vList5"/>
    <dgm:cxn modelId="{A34635D2-2B3A-9443-957A-890E891BF350}" type="presOf" srcId="{AF955BF7-04F4-4119-99B8-DE4011E5F92B}" destId="{3457CA53-1872-3F4E-A359-0469A20A303E}" srcOrd="0" destOrd="0" presId="urn:microsoft.com/office/officeart/2005/8/layout/vList5"/>
    <dgm:cxn modelId="{FD8915E9-D80C-418D-BD20-91CB3536FB4D}" srcId="{B41DE645-6942-4A96-B6D0-60D96FEA1882}" destId="{3F0BF61A-61CB-4711-82C0-A3538C6B9A40}" srcOrd="2" destOrd="0" parTransId="{FCF5FE76-D439-40E9-B878-D06FA3A957E9}" sibTransId="{EA3ADB62-1B9B-4EAC-A78D-7F6860330203}"/>
    <dgm:cxn modelId="{130D39F5-77B0-487F-8305-CB0FE1F67F7E}" srcId="{B41DE645-6942-4A96-B6D0-60D96FEA1882}" destId="{D19124C4-776F-4AB7-A714-45BB9ABDDD09}" srcOrd="0" destOrd="0" parTransId="{256B0D02-0464-40AC-A3A8-0CF96EA7CCBB}" sibTransId="{7C261379-BF01-4089-9E63-B638A4AAB6D2}"/>
    <dgm:cxn modelId="{F01591F5-2E89-45A4-9230-4C1FD441AE33}" srcId="{B41DE645-6942-4A96-B6D0-60D96FEA1882}" destId="{AF955BF7-04F4-4119-99B8-DE4011E5F92B}" srcOrd="4" destOrd="0" parTransId="{1EFAE6B0-A551-4478-91D3-88CBAD7C5A15}" sibTransId="{2B90FEEA-988F-44A9-A4E2-312818AE608D}"/>
    <dgm:cxn modelId="{7EB586CA-9602-CD49-912E-A15453A6C2D3}" type="presParOf" srcId="{B6D3B58E-0CF6-8042-A04C-94E7B3BCEE09}" destId="{342D092A-A8E1-A640-947F-0456A2A8AE08}" srcOrd="0" destOrd="0" presId="urn:microsoft.com/office/officeart/2005/8/layout/vList5"/>
    <dgm:cxn modelId="{9FF9E717-B963-A143-A3AE-F337ABA1A791}" type="presParOf" srcId="{342D092A-A8E1-A640-947F-0456A2A8AE08}" destId="{F7A13D56-FC0A-7B47-9DD7-C675F6E64635}" srcOrd="0" destOrd="0" presId="urn:microsoft.com/office/officeart/2005/8/layout/vList5"/>
    <dgm:cxn modelId="{C0F455BE-9086-2645-AFFB-F1230F70CB2E}" type="presParOf" srcId="{B6D3B58E-0CF6-8042-A04C-94E7B3BCEE09}" destId="{266A4632-5C5F-7047-A47C-E536D2931A5E}" srcOrd="1" destOrd="0" presId="urn:microsoft.com/office/officeart/2005/8/layout/vList5"/>
    <dgm:cxn modelId="{9ED3322C-6CB5-344E-9778-6666F79F569E}" type="presParOf" srcId="{B6D3B58E-0CF6-8042-A04C-94E7B3BCEE09}" destId="{FAD645C9-DAD5-C549-A906-4F9AEFFF1032}" srcOrd="2" destOrd="0" presId="urn:microsoft.com/office/officeart/2005/8/layout/vList5"/>
    <dgm:cxn modelId="{90725637-B5BA-8549-9DD9-6A62BB945F84}" type="presParOf" srcId="{FAD645C9-DAD5-C549-A906-4F9AEFFF1032}" destId="{B7B28060-4329-1B40-BAB6-A95C53913AE3}" srcOrd="0" destOrd="0" presId="urn:microsoft.com/office/officeart/2005/8/layout/vList5"/>
    <dgm:cxn modelId="{A3FF4569-B749-B643-95A3-44A3AF93937E}" type="presParOf" srcId="{B6D3B58E-0CF6-8042-A04C-94E7B3BCEE09}" destId="{48B94D66-58AB-7F4B-9884-5B35C4F1E8FE}" srcOrd="3" destOrd="0" presId="urn:microsoft.com/office/officeart/2005/8/layout/vList5"/>
    <dgm:cxn modelId="{60B72280-84D5-424E-BA15-231CEC480F5E}" type="presParOf" srcId="{B6D3B58E-0CF6-8042-A04C-94E7B3BCEE09}" destId="{AEEFE5A7-839E-E447-870B-9B644EE2B1FA}" srcOrd="4" destOrd="0" presId="urn:microsoft.com/office/officeart/2005/8/layout/vList5"/>
    <dgm:cxn modelId="{A7D6EFED-F099-3C43-9CF7-781D75CA725E}" type="presParOf" srcId="{AEEFE5A7-839E-E447-870B-9B644EE2B1FA}" destId="{7B12B737-9E2B-6941-B53E-EB09D5A65EF8}" srcOrd="0" destOrd="0" presId="urn:microsoft.com/office/officeart/2005/8/layout/vList5"/>
    <dgm:cxn modelId="{4C1BCD4D-E3B0-7343-8AF9-C60FCF34BE8B}" type="presParOf" srcId="{B6D3B58E-0CF6-8042-A04C-94E7B3BCEE09}" destId="{4605E3CF-4241-AD4C-9EDF-44B7A5F61050}" srcOrd="5" destOrd="0" presId="urn:microsoft.com/office/officeart/2005/8/layout/vList5"/>
    <dgm:cxn modelId="{5345A452-C72C-ED47-8811-D00E090F55D5}" type="presParOf" srcId="{B6D3B58E-0CF6-8042-A04C-94E7B3BCEE09}" destId="{204DE5F4-3E71-4A4A-A51C-A6B5835431CF}" srcOrd="6" destOrd="0" presId="urn:microsoft.com/office/officeart/2005/8/layout/vList5"/>
    <dgm:cxn modelId="{D9C8B4DC-7803-E441-B09B-71533B1A94B8}" type="presParOf" srcId="{204DE5F4-3E71-4A4A-A51C-A6B5835431CF}" destId="{FA58B536-3F39-864F-87D8-563F2EEA0BE2}" srcOrd="0" destOrd="0" presId="urn:microsoft.com/office/officeart/2005/8/layout/vList5"/>
    <dgm:cxn modelId="{5A8B8CA8-AED0-FC4D-87CB-DEA1D5563AF5}" type="presParOf" srcId="{B6D3B58E-0CF6-8042-A04C-94E7B3BCEE09}" destId="{CE06E087-42EB-CF49-82A9-0EB90419F57F}" srcOrd="7" destOrd="0" presId="urn:microsoft.com/office/officeart/2005/8/layout/vList5"/>
    <dgm:cxn modelId="{5CE720A3-B004-DE49-87B1-AF7DA1D84C74}" type="presParOf" srcId="{B6D3B58E-0CF6-8042-A04C-94E7B3BCEE09}" destId="{1AB1EA3C-F1D2-044C-9F29-D583F54F00DC}" srcOrd="8" destOrd="0" presId="urn:microsoft.com/office/officeart/2005/8/layout/vList5"/>
    <dgm:cxn modelId="{A69AD449-B9FB-D844-8F9B-6CDD5FE048D2}" type="presParOf" srcId="{1AB1EA3C-F1D2-044C-9F29-D583F54F00DC}" destId="{3457CA53-1872-3F4E-A359-0469A20A303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7B0F2E-E6AB-804A-976C-E7CF7A43958C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21D18A24-44DD-2048-A953-1088B74EA938}">
      <dgm:prSet phldrT="[Text]"/>
      <dgm:spPr/>
      <dgm:t>
        <a:bodyPr/>
        <a:lstStyle/>
        <a:p>
          <a:r>
            <a:rPr lang="en-GB" dirty="0" err="1"/>
            <a:t>Informatika</a:t>
          </a:r>
          <a:endParaRPr lang="en-GB" dirty="0"/>
        </a:p>
      </dgm:t>
    </dgm:pt>
    <dgm:pt modelId="{2D22F4C9-F890-804E-BE85-ADFD87A1B2AB}" type="parTrans" cxnId="{E8FA10C5-19C8-A940-A75F-C57D96A5B6D9}">
      <dgm:prSet/>
      <dgm:spPr/>
      <dgm:t>
        <a:bodyPr/>
        <a:lstStyle/>
        <a:p>
          <a:endParaRPr lang="en-GB"/>
        </a:p>
      </dgm:t>
    </dgm:pt>
    <dgm:pt modelId="{880A337A-2950-FA4A-8795-BB1B7850C231}" type="sibTrans" cxnId="{E8FA10C5-19C8-A940-A75F-C57D96A5B6D9}">
      <dgm:prSet/>
      <dgm:spPr/>
      <dgm:t>
        <a:bodyPr/>
        <a:lstStyle/>
        <a:p>
          <a:endParaRPr lang="en-GB"/>
        </a:p>
      </dgm:t>
    </dgm:pt>
    <dgm:pt modelId="{2E112912-3DFD-6E4F-B5A1-037E64106016}">
      <dgm:prSet phldrT="[Text]"/>
      <dgm:spPr/>
      <dgm:t>
        <a:bodyPr/>
        <a:lstStyle/>
        <a:p>
          <a:r>
            <a:rPr lang="en-GB" dirty="0" err="1"/>
            <a:t>Matematika</a:t>
          </a:r>
          <a:endParaRPr lang="en-GB" dirty="0"/>
        </a:p>
      </dgm:t>
    </dgm:pt>
    <dgm:pt modelId="{D3B290BC-F6C3-1E48-89E3-04D15D3CC905}" type="parTrans" cxnId="{0E7ACC9C-F50E-7048-BC59-DAE9ED61B06D}">
      <dgm:prSet/>
      <dgm:spPr/>
      <dgm:t>
        <a:bodyPr/>
        <a:lstStyle/>
        <a:p>
          <a:endParaRPr lang="en-GB"/>
        </a:p>
      </dgm:t>
    </dgm:pt>
    <dgm:pt modelId="{071E6CD9-EA38-284B-9541-D193D9961C81}" type="sibTrans" cxnId="{0E7ACC9C-F50E-7048-BC59-DAE9ED61B06D}">
      <dgm:prSet/>
      <dgm:spPr/>
      <dgm:t>
        <a:bodyPr/>
        <a:lstStyle/>
        <a:p>
          <a:endParaRPr lang="en-GB"/>
        </a:p>
      </dgm:t>
    </dgm:pt>
    <dgm:pt modelId="{0A97389E-DC49-8149-B162-6F5684974DE9}" type="pres">
      <dgm:prSet presAssocID="{F97B0F2E-E6AB-804A-976C-E7CF7A43958C}" presName="compositeShape" presStyleCnt="0">
        <dgm:presLayoutVars>
          <dgm:chMax val="7"/>
          <dgm:dir/>
          <dgm:resizeHandles val="exact"/>
        </dgm:presLayoutVars>
      </dgm:prSet>
      <dgm:spPr/>
    </dgm:pt>
    <dgm:pt modelId="{765BFF8B-58A0-FF49-BB0B-648D0A892049}" type="pres">
      <dgm:prSet presAssocID="{21D18A24-44DD-2048-A953-1088B74EA938}" presName="circ1" presStyleLbl="vennNode1" presStyleIdx="0" presStyleCnt="2"/>
      <dgm:spPr/>
    </dgm:pt>
    <dgm:pt modelId="{EE002034-12E5-7443-BE34-AF2121401ECC}" type="pres">
      <dgm:prSet presAssocID="{21D18A24-44DD-2048-A953-1088B74EA93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0E308EA-3DBF-9542-8820-3478B551E906}" type="pres">
      <dgm:prSet presAssocID="{2E112912-3DFD-6E4F-B5A1-037E64106016}" presName="circ2" presStyleLbl="vennNode1" presStyleIdx="1" presStyleCnt="2"/>
      <dgm:spPr/>
    </dgm:pt>
    <dgm:pt modelId="{14C23613-C4B7-5A4D-948C-D8A6680406F2}" type="pres">
      <dgm:prSet presAssocID="{2E112912-3DFD-6E4F-B5A1-037E6410601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C5C5F87-17F4-B445-8AED-2DA40C86038D}" type="presOf" srcId="{2E112912-3DFD-6E4F-B5A1-037E64106016}" destId="{80E308EA-3DBF-9542-8820-3478B551E906}" srcOrd="0" destOrd="0" presId="urn:microsoft.com/office/officeart/2005/8/layout/venn1"/>
    <dgm:cxn modelId="{0E7ACC9C-F50E-7048-BC59-DAE9ED61B06D}" srcId="{F97B0F2E-E6AB-804A-976C-E7CF7A43958C}" destId="{2E112912-3DFD-6E4F-B5A1-037E64106016}" srcOrd="1" destOrd="0" parTransId="{D3B290BC-F6C3-1E48-89E3-04D15D3CC905}" sibTransId="{071E6CD9-EA38-284B-9541-D193D9961C81}"/>
    <dgm:cxn modelId="{F4DBD49F-0133-7248-8436-59CD76134693}" type="presOf" srcId="{2E112912-3DFD-6E4F-B5A1-037E64106016}" destId="{14C23613-C4B7-5A4D-948C-D8A6680406F2}" srcOrd="1" destOrd="0" presId="urn:microsoft.com/office/officeart/2005/8/layout/venn1"/>
    <dgm:cxn modelId="{2F3AC7A4-66FA-6445-AA61-C3664AD921EB}" type="presOf" srcId="{21D18A24-44DD-2048-A953-1088B74EA938}" destId="{EE002034-12E5-7443-BE34-AF2121401ECC}" srcOrd="1" destOrd="0" presId="urn:microsoft.com/office/officeart/2005/8/layout/venn1"/>
    <dgm:cxn modelId="{E8FA10C5-19C8-A940-A75F-C57D96A5B6D9}" srcId="{F97B0F2E-E6AB-804A-976C-E7CF7A43958C}" destId="{21D18A24-44DD-2048-A953-1088B74EA938}" srcOrd="0" destOrd="0" parTransId="{2D22F4C9-F890-804E-BE85-ADFD87A1B2AB}" sibTransId="{880A337A-2950-FA4A-8795-BB1B7850C231}"/>
    <dgm:cxn modelId="{EDBAF6CC-AF15-E940-B1BD-516D3A6DE998}" type="presOf" srcId="{F97B0F2E-E6AB-804A-976C-E7CF7A43958C}" destId="{0A97389E-DC49-8149-B162-6F5684974DE9}" srcOrd="0" destOrd="0" presId="urn:microsoft.com/office/officeart/2005/8/layout/venn1"/>
    <dgm:cxn modelId="{FB8557FC-22F2-3444-BB97-24109A883BAF}" type="presOf" srcId="{21D18A24-44DD-2048-A953-1088B74EA938}" destId="{765BFF8B-58A0-FF49-BB0B-648D0A892049}" srcOrd="0" destOrd="0" presId="urn:microsoft.com/office/officeart/2005/8/layout/venn1"/>
    <dgm:cxn modelId="{3FE4A76C-9A87-3B4A-8AD1-26185733515A}" type="presParOf" srcId="{0A97389E-DC49-8149-B162-6F5684974DE9}" destId="{765BFF8B-58A0-FF49-BB0B-648D0A892049}" srcOrd="0" destOrd="0" presId="urn:microsoft.com/office/officeart/2005/8/layout/venn1"/>
    <dgm:cxn modelId="{315FB14F-254D-4C41-86CE-AB9D881DEF4F}" type="presParOf" srcId="{0A97389E-DC49-8149-B162-6F5684974DE9}" destId="{EE002034-12E5-7443-BE34-AF2121401ECC}" srcOrd="1" destOrd="0" presId="urn:microsoft.com/office/officeart/2005/8/layout/venn1"/>
    <dgm:cxn modelId="{4C0F5557-3256-C245-A6D9-896A09DCBC53}" type="presParOf" srcId="{0A97389E-DC49-8149-B162-6F5684974DE9}" destId="{80E308EA-3DBF-9542-8820-3478B551E906}" srcOrd="2" destOrd="0" presId="urn:microsoft.com/office/officeart/2005/8/layout/venn1"/>
    <dgm:cxn modelId="{D2FDA6C9-3413-BD44-9880-E092B3DFDBB9}" type="presParOf" srcId="{0A97389E-DC49-8149-B162-6F5684974DE9}" destId="{14C23613-C4B7-5A4D-948C-D8A6680406F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57F85D-CD6F-004B-A905-26A3D85602BF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</dgm:pt>
    <dgm:pt modelId="{887A8A8A-5C58-6845-B070-E040689A953C}">
      <dgm:prSet phldrT="[Text]" custT="1"/>
      <dgm:spPr/>
      <dgm:t>
        <a:bodyPr/>
        <a:lstStyle/>
        <a:p>
          <a:r>
            <a:rPr lang="en-GB" sz="2000"/>
            <a:t>nová vzdělávací oblast informatika</a:t>
          </a:r>
          <a:endParaRPr lang="en-GB" sz="2000" dirty="0"/>
        </a:p>
      </dgm:t>
    </dgm:pt>
    <dgm:pt modelId="{B62AFB76-614E-094F-B635-2D3343CF317B}" type="parTrans" cxnId="{D6475A77-027B-3742-9529-C9A98FA69051}">
      <dgm:prSet/>
      <dgm:spPr/>
      <dgm:t>
        <a:bodyPr/>
        <a:lstStyle/>
        <a:p>
          <a:endParaRPr lang="en-GB" sz="2400"/>
        </a:p>
      </dgm:t>
    </dgm:pt>
    <dgm:pt modelId="{7486A25A-3E75-8147-868D-9838FE06DDAF}" type="sibTrans" cxnId="{D6475A77-027B-3742-9529-C9A98FA69051}">
      <dgm:prSet custT="1"/>
      <dgm:spPr/>
      <dgm:t>
        <a:bodyPr/>
        <a:lstStyle/>
        <a:p>
          <a:endParaRPr lang="en-GB" sz="1800"/>
        </a:p>
      </dgm:t>
    </dgm:pt>
    <dgm:pt modelId="{73E2AE69-5464-7A4C-8436-4F70C90C41B3}">
      <dgm:prSet phldrT="[Text]" custT="1"/>
      <dgm:spPr/>
      <dgm:t>
        <a:bodyPr/>
        <a:lstStyle/>
        <a:p>
          <a:r>
            <a:rPr lang="en-GB" sz="2000"/>
            <a:t>nová klíčová kompetence digitální</a:t>
          </a:r>
          <a:endParaRPr lang="en-GB" sz="2000" dirty="0"/>
        </a:p>
      </dgm:t>
    </dgm:pt>
    <dgm:pt modelId="{EB504554-A020-A04B-B2A5-C90573573D3B}" type="parTrans" cxnId="{503CF3CA-BD9A-9C49-BEC2-D2533C3C6273}">
      <dgm:prSet/>
      <dgm:spPr/>
      <dgm:t>
        <a:bodyPr/>
        <a:lstStyle/>
        <a:p>
          <a:endParaRPr lang="en-GB" sz="2400"/>
        </a:p>
      </dgm:t>
    </dgm:pt>
    <dgm:pt modelId="{E0A2FF93-5669-CD42-958B-07E7664BF31C}" type="sibTrans" cxnId="{503CF3CA-BD9A-9C49-BEC2-D2533C3C6273}">
      <dgm:prSet custT="1"/>
      <dgm:spPr/>
      <dgm:t>
        <a:bodyPr/>
        <a:lstStyle/>
        <a:p>
          <a:endParaRPr lang="en-GB" sz="1800"/>
        </a:p>
      </dgm:t>
    </dgm:pt>
    <dgm:pt modelId="{D07D64BA-E2F9-294C-8E7B-5ABA52213B48}">
      <dgm:prSet phldrT="[Text]" custT="1"/>
      <dgm:spPr/>
      <dgm:t>
        <a:bodyPr/>
        <a:lstStyle/>
        <a:p>
          <a:r>
            <a:rPr lang="en-GB" sz="2000"/>
            <a:t>nová informatika</a:t>
          </a:r>
          <a:endParaRPr lang="en-GB" sz="2000" dirty="0"/>
        </a:p>
      </dgm:t>
    </dgm:pt>
    <dgm:pt modelId="{2349E1F8-2F29-DB45-A2EE-22820DF0BE8C}" type="parTrans" cxnId="{4DF1EBA9-FE1E-534F-A161-BF3E591ACC25}">
      <dgm:prSet/>
      <dgm:spPr/>
      <dgm:t>
        <a:bodyPr/>
        <a:lstStyle/>
        <a:p>
          <a:endParaRPr lang="en-GB" sz="2400"/>
        </a:p>
      </dgm:t>
    </dgm:pt>
    <dgm:pt modelId="{1B522267-7CF0-524C-8F79-8D56F9413258}" type="sibTrans" cxnId="{4DF1EBA9-FE1E-534F-A161-BF3E591ACC25}">
      <dgm:prSet/>
      <dgm:spPr/>
      <dgm:t>
        <a:bodyPr/>
        <a:lstStyle/>
        <a:p>
          <a:endParaRPr lang="en-GB" sz="2400"/>
        </a:p>
      </dgm:t>
    </dgm:pt>
    <dgm:pt modelId="{B8D730C5-8637-434A-83BD-19708C6010B5}" type="pres">
      <dgm:prSet presAssocID="{8357F85D-CD6F-004B-A905-26A3D85602BF}" presName="linearFlow" presStyleCnt="0">
        <dgm:presLayoutVars>
          <dgm:dir/>
          <dgm:resizeHandles val="exact"/>
        </dgm:presLayoutVars>
      </dgm:prSet>
      <dgm:spPr/>
    </dgm:pt>
    <dgm:pt modelId="{9CC6BB7A-6BDA-9A43-B739-8FC5F9DDAB72}" type="pres">
      <dgm:prSet presAssocID="{887A8A8A-5C58-6845-B070-E040689A953C}" presName="node" presStyleLbl="node1" presStyleIdx="0" presStyleCnt="3" custScaleX="168620" custScaleY="165894" custLinFactNeighborX="-9684">
        <dgm:presLayoutVars>
          <dgm:bulletEnabled val="1"/>
        </dgm:presLayoutVars>
      </dgm:prSet>
      <dgm:spPr/>
    </dgm:pt>
    <dgm:pt modelId="{E7BB774A-CED3-CF44-85DD-7FA0C5C1FA0E}" type="pres">
      <dgm:prSet presAssocID="{7486A25A-3E75-8147-868D-9838FE06DDAF}" presName="spacerL" presStyleCnt="0"/>
      <dgm:spPr/>
    </dgm:pt>
    <dgm:pt modelId="{A3634C2E-4260-9344-9D0C-DD7298571790}" type="pres">
      <dgm:prSet presAssocID="{7486A25A-3E75-8147-868D-9838FE06DDAF}" presName="sibTrans" presStyleLbl="sibTrans2D1" presStyleIdx="0" presStyleCnt="2"/>
      <dgm:spPr/>
    </dgm:pt>
    <dgm:pt modelId="{C122368D-68BB-0640-BE7B-3A639D6FB8EA}" type="pres">
      <dgm:prSet presAssocID="{7486A25A-3E75-8147-868D-9838FE06DDAF}" presName="spacerR" presStyleCnt="0"/>
      <dgm:spPr/>
    </dgm:pt>
    <dgm:pt modelId="{FD2D071B-32BA-0244-9798-82168A81D5A5}" type="pres">
      <dgm:prSet presAssocID="{73E2AE69-5464-7A4C-8436-4F70C90C41B3}" presName="node" presStyleLbl="node1" presStyleIdx="1" presStyleCnt="3" custScaleX="179112" custScaleY="176133">
        <dgm:presLayoutVars>
          <dgm:bulletEnabled val="1"/>
        </dgm:presLayoutVars>
      </dgm:prSet>
      <dgm:spPr/>
    </dgm:pt>
    <dgm:pt modelId="{DCE3BAA4-1A24-0549-AF1B-D689405181FE}" type="pres">
      <dgm:prSet presAssocID="{E0A2FF93-5669-CD42-958B-07E7664BF31C}" presName="spacerL" presStyleCnt="0"/>
      <dgm:spPr/>
    </dgm:pt>
    <dgm:pt modelId="{2E159C6E-325B-4144-A4FC-ADFB36106413}" type="pres">
      <dgm:prSet presAssocID="{E0A2FF93-5669-CD42-958B-07E7664BF31C}" presName="sibTrans" presStyleLbl="sibTrans2D1" presStyleIdx="1" presStyleCnt="2"/>
      <dgm:spPr/>
    </dgm:pt>
    <dgm:pt modelId="{91D593C6-85A7-8F42-8013-AF3C6D13E303}" type="pres">
      <dgm:prSet presAssocID="{E0A2FF93-5669-CD42-958B-07E7664BF31C}" presName="spacerR" presStyleCnt="0"/>
      <dgm:spPr/>
    </dgm:pt>
    <dgm:pt modelId="{B7E2982D-72BA-A649-9780-C257063D008A}" type="pres">
      <dgm:prSet presAssocID="{D07D64BA-E2F9-294C-8E7B-5ABA52213B48}" presName="node" presStyleLbl="node1" presStyleIdx="2" presStyleCnt="3" custScaleX="169350" custScaleY="171426">
        <dgm:presLayoutVars>
          <dgm:bulletEnabled val="1"/>
        </dgm:presLayoutVars>
      </dgm:prSet>
      <dgm:spPr/>
    </dgm:pt>
  </dgm:ptLst>
  <dgm:cxnLst>
    <dgm:cxn modelId="{4AEBBF13-964C-FF45-828D-D7CA9330B4DF}" type="presOf" srcId="{887A8A8A-5C58-6845-B070-E040689A953C}" destId="{9CC6BB7A-6BDA-9A43-B739-8FC5F9DDAB72}" srcOrd="0" destOrd="0" presId="urn:microsoft.com/office/officeart/2005/8/layout/equation1"/>
    <dgm:cxn modelId="{64DD3E3A-449A-AB46-9CA7-F99323418683}" type="presOf" srcId="{8357F85D-CD6F-004B-A905-26A3D85602BF}" destId="{B8D730C5-8637-434A-83BD-19708C6010B5}" srcOrd="0" destOrd="0" presId="urn:microsoft.com/office/officeart/2005/8/layout/equation1"/>
    <dgm:cxn modelId="{63AECB43-B3A7-6544-B403-CCA6CA7CD483}" type="presOf" srcId="{E0A2FF93-5669-CD42-958B-07E7664BF31C}" destId="{2E159C6E-325B-4144-A4FC-ADFB36106413}" srcOrd="0" destOrd="0" presId="urn:microsoft.com/office/officeart/2005/8/layout/equation1"/>
    <dgm:cxn modelId="{53833355-7732-5741-9E6A-BC7627C25A72}" type="presOf" srcId="{73E2AE69-5464-7A4C-8436-4F70C90C41B3}" destId="{FD2D071B-32BA-0244-9798-82168A81D5A5}" srcOrd="0" destOrd="0" presId="urn:microsoft.com/office/officeart/2005/8/layout/equation1"/>
    <dgm:cxn modelId="{D6475A77-027B-3742-9529-C9A98FA69051}" srcId="{8357F85D-CD6F-004B-A905-26A3D85602BF}" destId="{887A8A8A-5C58-6845-B070-E040689A953C}" srcOrd="0" destOrd="0" parTransId="{B62AFB76-614E-094F-B635-2D3343CF317B}" sibTransId="{7486A25A-3E75-8147-868D-9838FE06DDAF}"/>
    <dgm:cxn modelId="{2C7AA889-829A-1B49-95A0-3DA501359F02}" type="presOf" srcId="{7486A25A-3E75-8147-868D-9838FE06DDAF}" destId="{A3634C2E-4260-9344-9D0C-DD7298571790}" srcOrd="0" destOrd="0" presId="urn:microsoft.com/office/officeart/2005/8/layout/equation1"/>
    <dgm:cxn modelId="{4DF1EBA9-FE1E-534F-A161-BF3E591ACC25}" srcId="{8357F85D-CD6F-004B-A905-26A3D85602BF}" destId="{D07D64BA-E2F9-294C-8E7B-5ABA52213B48}" srcOrd="2" destOrd="0" parTransId="{2349E1F8-2F29-DB45-A2EE-22820DF0BE8C}" sibTransId="{1B522267-7CF0-524C-8F79-8D56F9413258}"/>
    <dgm:cxn modelId="{503CF3CA-BD9A-9C49-BEC2-D2533C3C6273}" srcId="{8357F85D-CD6F-004B-A905-26A3D85602BF}" destId="{73E2AE69-5464-7A4C-8436-4F70C90C41B3}" srcOrd="1" destOrd="0" parTransId="{EB504554-A020-A04B-B2A5-C90573573D3B}" sibTransId="{E0A2FF93-5669-CD42-958B-07E7664BF31C}"/>
    <dgm:cxn modelId="{0C7348E1-A610-7B47-BF2D-BFC23F1EACF2}" type="presOf" srcId="{D07D64BA-E2F9-294C-8E7B-5ABA52213B48}" destId="{B7E2982D-72BA-A649-9780-C257063D008A}" srcOrd="0" destOrd="0" presId="urn:microsoft.com/office/officeart/2005/8/layout/equation1"/>
    <dgm:cxn modelId="{4DF4DD3F-7CD6-AE45-8549-6531C1EBE4AA}" type="presParOf" srcId="{B8D730C5-8637-434A-83BD-19708C6010B5}" destId="{9CC6BB7A-6BDA-9A43-B739-8FC5F9DDAB72}" srcOrd="0" destOrd="0" presId="urn:microsoft.com/office/officeart/2005/8/layout/equation1"/>
    <dgm:cxn modelId="{D3C94639-5389-224D-BA1D-EF02BB681E8F}" type="presParOf" srcId="{B8D730C5-8637-434A-83BD-19708C6010B5}" destId="{E7BB774A-CED3-CF44-85DD-7FA0C5C1FA0E}" srcOrd="1" destOrd="0" presId="urn:microsoft.com/office/officeart/2005/8/layout/equation1"/>
    <dgm:cxn modelId="{5052BCE3-DB2B-A140-B720-1098D486E520}" type="presParOf" srcId="{B8D730C5-8637-434A-83BD-19708C6010B5}" destId="{A3634C2E-4260-9344-9D0C-DD7298571790}" srcOrd="2" destOrd="0" presId="urn:microsoft.com/office/officeart/2005/8/layout/equation1"/>
    <dgm:cxn modelId="{2756F8F6-DEEF-1142-B669-6D2216840AA6}" type="presParOf" srcId="{B8D730C5-8637-434A-83BD-19708C6010B5}" destId="{C122368D-68BB-0640-BE7B-3A639D6FB8EA}" srcOrd="3" destOrd="0" presId="urn:microsoft.com/office/officeart/2005/8/layout/equation1"/>
    <dgm:cxn modelId="{D71AE972-F937-B64E-84A6-3C3303ADCA5B}" type="presParOf" srcId="{B8D730C5-8637-434A-83BD-19708C6010B5}" destId="{FD2D071B-32BA-0244-9798-82168A81D5A5}" srcOrd="4" destOrd="0" presId="urn:microsoft.com/office/officeart/2005/8/layout/equation1"/>
    <dgm:cxn modelId="{EF2C30B7-D9EA-6840-AD66-7DCF86FE1605}" type="presParOf" srcId="{B8D730C5-8637-434A-83BD-19708C6010B5}" destId="{DCE3BAA4-1A24-0549-AF1B-D689405181FE}" srcOrd="5" destOrd="0" presId="urn:microsoft.com/office/officeart/2005/8/layout/equation1"/>
    <dgm:cxn modelId="{585DE578-1BF6-E64B-9FAB-699554E00AAE}" type="presParOf" srcId="{B8D730C5-8637-434A-83BD-19708C6010B5}" destId="{2E159C6E-325B-4144-A4FC-ADFB36106413}" srcOrd="6" destOrd="0" presId="urn:microsoft.com/office/officeart/2005/8/layout/equation1"/>
    <dgm:cxn modelId="{4BAD97C6-4DB1-F044-B67B-81D703FA4A29}" type="presParOf" srcId="{B8D730C5-8637-434A-83BD-19708C6010B5}" destId="{91D593C6-85A7-8F42-8013-AF3C6D13E303}" srcOrd="7" destOrd="0" presId="urn:microsoft.com/office/officeart/2005/8/layout/equation1"/>
    <dgm:cxn modelId="{A4B377AE-054E-C044-9249-8F9E3B03CF84}" type="presParOf" srcId="{B8D730C5-8637-434A-83BD-19708C6010B5}" destId="{B7E2982D-72BA-A649-9780-C257063D008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08DD06-E504-A449-B6A1-196441A56D3A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382DE6-B1AA-8F4E-94E4-BD4C7B9FF8E7}">
      <dgm:prSet phldrT="[Text]"/>
      <dgm:spPr/>
      <dgm:t>
        <a:bodyPr/>
        <a:lstStyle/>
        <a:p>
          <a:pPr>
            <a:buNone/>
          </a:pPr>
          <a:r>
            <a:rPr lang="en-GB" b="0" i="0" u="none" dirty="0"/>
            <a:t>Data, </a:t>
          </a:r>
          <a:r>
            <a:rPr lang="en-GB" b="0" i="0" u="none" dirty="0" err="1"/>
            <a:t>informace</a:t>
          </a:r>
          <a:r>
            <a:rPr lang="en-GB" b="0" i="0" u="none" dirty="0"/>
            <a:t> a </a:t>
          </a:r>
          <a:r>
            <a:rPr lang="en-GB" b="0" i="0" u="none" dirty="0" err="1"/>
            <a:t>modelování</a:t>
          </a:r>
          <a:endParaRPr lang="en-GB" b="0" dirty="0"/>
        </a:p>
      </dgm:t>
    </dgm:pt>
    <dgm:pt modelId="{21A764CB-5F36-D044-A131-E6BD40D2DBC8}" type="parTrans" cxnId="{7BE89B0C-9E2E-D54E-BABE-AFD73FEBE7F1}">
      <dgm:prSet/>
      <dgm:spPr/>
      <dgm:t>
        <a:bodyPr/>
        <a:lstStyle/>
        <a:p>
          <a:endParaRPr lang="en-GB" b="0"/>
        </a:p>
      </dgm:t>
    </dgm:pt>
    <dgm:pt modelId="{BE913369-5E73-3141-B9FD-FEDB4F3717F2}" type="sibTrans" cxnId="{7BE89B0C-9E2E-D54E-BABE-AFD73FEBE7F1}">
      <dgm:prSet/>
      <dgm:spPr/>
      <dgm:t>
        <a:bodyPr/>
        <a:lstStyle/>
        <a:p>
          <a:endParaRPr lang="en-GB" b="0"/>
        </a:p>
      </dgm:t>
    </dgm:pt>
    <dgm:pt modelId="{A50B9954-4AA3-4841-85A3-E3865BC939F8}">
      <dgm:prSet phldrT="[Text]"/>
      <dgm:spPr/>
      <dgm:t>
        <a:bodyPr/>
        <a:lstStyle/>
        <a:p>
          <a:pPr>
            <a:buNone/>
          </a:pPr>
          <a:r>
            <a:rPr lang="en-GB" b="0" i="0" u="none" dirty="0" err="1"/>
            <a:t>Algoritmizace</a:t>
          </a:r>
          <a:r>
            <a:rPr lang="en-GB" b="0" i="0" u="none" dirty="0"/>
            <a:t> a </a:t>
          </a:r>
          <a:r>
            <a:rPr lang="en-GB" b="0" i="0" u="none" dirty="0" err="1"/>
            <a:t>programování</a:t>
          </a:r>
          <a:endParaRPr lang="en-GB" b="0" dirty="0"/>
        </a:p>
      </dgm:t>
    </dgm:pt>
    <dgm:pt modelId="{F11BB2F8-09EC-5A46-9D31-4A5B70716FBE}" type="parTrans" cxnId="{CB72F23D-7882-E546-90C6-07410F062001}">
      <dgm:prSet/>
      <dgm:spPr/>
      <dgm:t>
        <a:bodyPr/>
        <a:lstStyle/>
        <a:p>
          <a:endParaRPr lang="en-GB" b="0"/>
        </a:p>
      </dgm:t>
    </dgm:pt>
    <dgm:pt modelId="{FF78AFA8-489D-BD4B-8C79-A5F7C82C12D4}" type="sibTrans" cxnId="{CB72F23D-7882-E546-90C6-07410F062001}">
      <dgm:prSet/>
      <dgm:spPr/>
      <dgm:t>
        <a:bodyPr/>
        <a:lstStyle/>
        <a:p>
          <a:endParaRPr lang="en-GB" b="0"/>
        </a:p>
      </dgm:t>
    </dgm:pt>
    <dgm:pt modelId="{65768FB7-657E-C045-BCBB-8088D5D161BD}">
      <dgm:prSet phldrT="[Text]"/>
      <dgm:spPr/>
      <dgm:t>
        <a:bodyPr/>
        <a:lstStyle/>
        <a:p>
          <a:pPr>
            <a:buNone/>
          </a:pPr>
          <a:r>
            <a:rPr lang="en-GB" b="0" i="0" u="none" dirty="0" err="1"/>
            <a:t>Informační</a:t>
          </a:r>
          <a:r>
            <a:rPr lang="en-GB" b="0" i="0" u="none" dirty="0"/>
            <a:t> </a:t>
          </a:r>
          <a:r>
            <a:rPr lang="en-GB" b="0" i="0" u="none" dirty="0" err="1"/>
            <a:t>systémy</a:t>
          </a:r>
          <a:endParaRPr lang="en-GB" b="0" dirty="0"/>
        </a:p>
      </dgm:t>
    </dgm:pt>
    <dgm:pt modelId="{F9E10C27-6989-FF44-B6ED-DFA9B7036D99}" type="parTrans" cxnId="{1AE9AFBA-F5F1-A543-986D-AA1B82285847}">
      <dgm:prSet/>
      <dgm:spPr/>
      <dgm:t>
        <a:bodyPr/>
        <a:lstStyle/>
        <a:p>
          <a:endParaRPr lang="en-GB" b="0"/>
        </a:p>
      </dgm:t>
    </dgm:pt>
    <dgm:pt modelId="{443DF580-F317-3F44-BD49-55C2C4180798}" type="sibTrans" cxnId="{1AE9AFBA-F5F1-A543-986D-AA1B82285847}">
      <dgm:prSet/>
      <dgm:spPr/>
      <dgm:t>
        <a:bodyPr/>
        <a:lstStyle/>
        <a:p>
          <a:endParaRPr lang="en-GB" b="0"/>
        </a:p>
      </dgm:t>
    </dgm:pt>
    <dgm:pt modelId="{FA8A5472-6F94-8F40-8BDA-D6886F021A13}">
      <dgm:prSet phldrT="[Text]"/>
      <dgm:spPr/>
      <dgm:t>
        <a:bodyPr/>
        <a:lstStyle/>
        <a:p>
          <a:pPr>
            <a:buNone/>
          </a:pPr>
          <a:r>
            <a:rPr lang="en-GB" b="0" i="0" u="none" dirty="0" err="1"/>
            <a:t>Digitální</a:t>
          </a:r>
          <a:r>
            <a:rPr lang="en-GB" b="0" i="0" u="none" dirty="0"/>
            <a:t> </a:t>
          </a:r>
          <a:r>
            <a:rPr lang="en-GB" b="0" i="0" u="none" dirty="0" err="1"/>
            <a:t>technologie</a:t>
          </a:r>
          <a:endParaRPr lang="en-GB" b="0" dirty="0"/>
        </a:p>
      </dgm:t>
    </dgm:pt>
    <dgm:pt modelId="{1078E1D5-03F8-6741-ACF2-5CDFDE20E503}" type="parTrans" cxnId="{6C7A610A-887A-4F40-BA2E-0232AE3424E6}">
      <dgm:prSet/>
      <dgm:spPr/>
      <dgm:t>
        <a:bodyPr/>
        <a:lstStyle/>
        <a:p>
          <a:endParaRPr lang="en-GB" b="0"/>
        </a:p>
      </dgm:t>
    </dgm:pt>
    <dgm:pt modelId="{CF5D1E28-D9EA-BF46-91F3-88896D38A885}" type="sibTrans" cxnId="{6C7A610A-887A-4F40-BA2E-0232AE3424E6}">
      <dgm:prSet/>
      <dgm:spPr/>
      <dgm:t>
        <a:bodyPr/>
        <a:lstStyle/>
        <a:p>
          <a:endParaRPr lang="en-GB" b="0"/>
        </a:p>
      </dgm:t>
    </dgm:pt>
    <dgm:pt modelId="{56BD2F75-656B-FC4F-80BC-98F2DCD77C90}" type="pres">
      <dgm:prSet presAssocID="{EE08DD06-E504-A449-B6A1-196441A56D3A}" presName="diagram" presStyleCnt="0">
        <dgm:presLayoutVars>
          <dgm:dir/>
          <dgm:resizeHandles val="exact"/>
        </dgm:presLayoutVars>
      </dgm:prSet>
      <dgm:spPr/>
    </dgm:pt>
    <dgm:pt modelId="{6E1BE35C-61C3-2646-B8F6-FCE1EE2B5DF7}" type="pres">
      <dgm:prSet presAssocID="{CF382DE6-B1AA-8F4E-94E4-BD4C7B9FF8E7}" presName="node" presStyleLbl="node1" presStyleIdx="0" presStyleCnt="4">
        <dgm:presLayoutVars>
          <dgm:bulletEnabled val="1"/>
        </dgm:presLayoutVars>
      </dgm:prSet>
      <dgm:spPr/>
    </dgm:pt>
    <dgm:pt modelId="{61666E3F-5DC6-D042-9685-1A03B112BBF6}" type="pres">
      <dgm:prSet presAssocID="{BE913369-5E73-3141-B9FD-FEDB4F3717F2}" presName="sibTrans" presStyleCnt="0"/>
      <dgm:spPr/>
    </dgm:pt>
    <dgm:pt modelId="{5017978B-FD8F-9743-BAD5-147B2DD39BD2}" type="pres">
      <dgm:prSet presAssocID="{A50B9954-4AA3-4841-85A3-E3865BC939F8}" presName="node" presStyleLbl="node1" presStyleIdx="1" presStyleCnt="4">
        <dgm:presLayoutVars>
          <dgm:bulletEnabled val="1"/>
        </dgm:presLayoutVars>
      </dgm:prSet>
      <dgm:spPr/>
    </dgm:pt>
    <dgm:pt modelId="{339ED79E-47F4-8540-9EF6-086D5BBA73E6}" type="pres">
      <dgm:prSet presAssocID="{FF78AFA8-489D-BD4B-8C79-A5F7C82C12D4}" presName="sibTrans" presStyleCnt="0"/>
      <dgm:spPr/>
    </dgm:pt>
    <dgm:pt modelId="{D11F3449-F47F-4349-B42A-169DE2619DB3}" type="pres">
      <dgm:prSet presAssocID="{65768FB7-657E-C045-BCBB-8088D5D161BD}" presName="node" presStyleLbl="node1" presStyleIdx="2" presStyleCnt="4">
        <dgm:presLayoutVars>
          <dgm:bulletEnabled val="1"/>
        </dgm:presLayoutVars>
      </dgm:prSet>
      <dgm:spPr/>
    </dgm:pt>
    <dgm:pt modelId="{B4ACC9D6-EDF4-1749-BE33-16525AD4A27E}" type="pres">
      <dgm:prSet presAssocID="{443DF580-F317-3F44-BD49-55C2C4180798}" presName="sibTrans" presStyleCnt="0"/>
      <dgm:spPr/>
    </dgm:pt>
    <dgm:pt modelId="{4F7BEFCB-7D72-BA4A-9310-2ABFB442EC06}" type="pres">
      <dgm:prSet presAssocID="{FA8A5472-6F94-8F40-8BDA-D6886F021A13}" presName="node" presStyleLbl="node1" presStyleIdx="3" presStyleCnt="4">
        <dgm:presLayoutVars>
          <dgm:bulletEnabled val="1"/>
        </dgm:presLayoutVars>
      </dgm:prSet>
      <dgm:spPr/>
    </dgm:pt>
  </dgm:ptLst>
  <dgm:cxnLst>
    <dgm:cxn modelId="{6C7A610A-887A-4F40-BA2E-0232AE3424E6}" srcId="{EE08DD06-E504-A449-B6A1-196441A56D3A}" destId="{FA8A5472-6F94-8F40-8BDA-D6886F021A13}" srcOrd="3" destOrd="0" parTransId="{1078E1D5-03F8-6741-ACF2-5CDFDE20E503}" sibTransId="{CF5D1E28-D9EA-BF46-91F3-88896D38A885}"/>
    <dgm:cxn modelId="{7BE89B0C-9E2E-D54E-BABE-AFD73FEBE7F1}" srcId="{EE08DD06-E504-A449-B6A1-196441A56D3A}" destId="{CF382DE6-B1AA-8F4E-94E4-BD4C7B9FF8E7}" srcOrd="0" destOrd="0" parTransId="{21A764CB-5F36-D044-A131-E6BD40D2DBC8}" sibTransId="{BE913369-5E73-3141-B9FD-FEDB4F3717F2}"/>
    <dgm:cxn modelId="{CB72F23D-7882-E546-90C6-07410F062001}" srcId="{EE08DD06-E504-A449-B6A1-196441A56D3A}" destId="{A50B9954-4AA3-4841-85A3-E3865BC939F8}" srcOrd="1" destOrd="0" parTransId="{F11BB2F8-09EC-5A46-9D31-4A5B70716FBE}" sibTransId="{FF78AFA8-489D-BD4B-8C79-A5F7C82C12D4}"/>
    <dgm:cxn modelId="{70CA664C-54C3-8249-8ADE-7FD71C4B51C4}" type="presOf" srcId="{65768FB7-657E-C045-BCBB-8088D5D161BD}" destId="{D11F3449-F47F-4349-B42A-169DE2619DB3}" srcOrd="0" destOrd="0" presId="urn:microsoft.com/office/officeart/2005/8/layout/default"/>
    <dgm:cxn modelId="{0E53D657-DF2C-144C-BBBB-E559FA46B547}" type="presOf" srcId="{EE08DD06-E504-A449-B6A1-196441A56D3A}" destId="{56BD2F75-656B-FC4F-80BC-98F2DCD77C90}" srcOrd="0" destOrd="0" presId="urn:microsoft.com/office/officeart/2005/8/layout/default"/>
    <dgm:cxn modelId="{166DCD9F-0CD6-2D44-8C4B-83060B89FA3F}" type="presOf" srcId="{CF382DE6-B1AA-8F4E-94E4-BD4C7B9FF8E7}" destId="{6E1BE35C-61C3-2646-B8F6-FCE1EE2B5DF7}" srcOrd="0" destOrd="0" presId="urn:microsoft.com/office/officeart/2005/8/layout/default"/>
    <dgm:cxn modelId="{1AE9AFBA-F5F1-A543-986D-AA1B82285847}" srcId="{EE08DD06-E504-A449-B6A1-196441A56D3A}" destId="{65768FB7-657E-C045-BCBB-8088D5D161BD}" srcOrd="2" destOrd="0" parTransId="{F9E10C27-6989-FF44-B6ED-DFA9B7036D99}" sibTransId="{443DF580-F317-3F44-BD49-55C2C4180798}"/>
    <dgm:cxn modelId="{E14904CE-F6A8-4E4B-9D68-F13EA29D8562}" type="presOf" srcId="{FA8A5472-6F94-8F40-8BDA-D6886F021A13}" destId="{4F7BEFCB-7D72-BA4A-9310-2ABFB442EC06}" srcOrd="0" destOrd="0" presId="urn:microsoft.com/office/officeart/2005/8/layout/default"/>
    <dgm:cxn modelId="{971280E9-092B-0947-9576-75A14742053E}" type="presOf" srcId="{A50B9954-4AA3-4841-85A3-E3865BC939F8}" destId="{5017978B-FD8F-9743-BAD5-147B2DD39BD2}" srcOrd="0" destOrd="0" presId="urn:microsoft.com/office/officeart/2005/8/layout/default"/>
    <dgm:cxn modelId="{9D7B40C0-9291-984C-86D0-650468D1D363}" type="presParOf" srcId="{56BD2F75-656B-FC4F-80BC-98F2DCD77C90}" destId="{6E1BE35C-61C3-2646-B8F6-FCE1EE2B5DF7}" srcOrd="0" destOrd="0" presId="urn:microsoft.com/office/officeart/2005/8/layout/default"/>
    <dgm:cxn modelId="{CC315905-2668-8D46-8491-B00335C328B3}" type="presParOf" srcId="{56BD2F75-656B-FC4F-80BC-98F2DCD77C90}" destId="{61666E3F-5DC6-D042-9685-1A03B112BBF6}" srcOrd="1" destOrd="0" presId="urn:microsoft.com/office/officeart/2005/8/layout/default"/>
    <dgm:cxn modelId="{D184DE7D-648A-1743-9B2E-380EB285B4F2}" type="presParOf" srcId="{56BD2F75-656B-FC4F-80BC-98F2DCD77C90}" destId="{5017978B-FD8F-9743-BAD5-147B2DD39BD2}" srcOrd="2" destOrd="0" presId="urn:microsoft.com/office/officeart/2005/8/layout/default"/>
    <dgm:cxn modelId="{53D3D128-4E9C-6140-98E0-D165DDF9F689}" type="presParOf" srcId="{56BD2F75-656B-FC4F-80BC-98F2DCD77C90}" destId="{339ED79E-47F4-8540-9EF6-086D5BBA73E6}" srcOrd="3" destOrd="0" presId="urn:microsoft.com/office/officeart/2005/8/layout/default"/>
    <dgm:cxn modelId="{2B07E24B-2E22-0E43-BAFB-FAB3F97839D2}" type="presParOf" srcId="{56BD2F75-656B-FC4F-80BC-98F2DCD77C90}" destId="{D11F3449-F47F-4349-B42A-169DE2619DB3}" srcOrd="4" destOrd="0" presId="urn:microsoft.com/office/officeart/2005/8/layout/default"/>
    <dgm:cxn modelId="{F068E505-4383-2242-B89F-77D5682F5F8E}" type="presParOf" srcId="{56BD2F75-656B-FC4F-80BC-98F2DCD77C90}" destId="{B4ACC9D6-EDF4-1749-BE33-16525AD4A27E}" srcOrd="5" destOrd="0" presId="urn:microsoft.com/office/officeart/2005/8/layout/default"/>
    <dgm:cxn modelId="{131FEE27-09E1-EB44-88F1-48C7EEDE2F6A}" type="presParOf" srcId="{56BD2F75-656B-FC4F-80BC-98F2DCD77C90}" destId="{4F7BEFCB-7D72-BA4A-9310-2ABFB442EC0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AA12BA-8AA3-F347-B24C-5DC333F56229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18E1D8F-E578-E24A-85B5-51C52795E9A6}">
      <dgm:prSet phldrT="[Text]"/>
      <dgm:spPr/>
      <dgm:t>
        <a:bodyPr/>
        <a:lstStyle/>
        <a:p>
          <a:pPr>
            <a:buNone/>
          </a:pPr>
          <a:r>
            <a:rPr lang="en-GB" b="0" i="0" u="none" dirty="0" err="1"/>
            <a:t>Klíčová</a:t>
          </a:r>
          <a:r>
            <a:rPr lang="en-GB" b="0" i="0" u="none" dirty="0"/>
            <a:t> </a:t>
          </a:r>
          <a:r>
            <a:rPr lang="en-GB" b="0" i="0" u="none" dirty="0" err="1"/>
            <a:t>kompetence</a:t>
          </a:r>
          <a:r>
            <a:rPr lang="en-GB" b="0" i="0" u="none" dirty="0"/>
            <a:t> </a:t>
          </a:r>
          <a:r>
            <a:rPr lang="en-GB" b="0" i="0" u="none" dirty="0" err="1"/>
            <a:t>digitální</a:t>
          </a:r>
          <a:r>
            <a:rPr lang="en-GB" b="0" i="0" u="none" dirty="0"/>
            <a:t> </a:t>
          </a:r>
          <a:r>
            <a:rPr lang="en-GB" b="0" i="0" u="none" dirty="0" err="1"/>
            <a:t>představuje</a:t>
          </a:r>
          <a:r>
            <a:rPr lang="en-GB" b="0" i="0" u="none" dirty="0"/>
            <a:t> </a:t>
          </a:r>
          <a:r>
            <a:rPr lang="en-GB" b="0" i="0" u="none" dirty="0" err="1"/>
            <a:t>soubor</a:t>
          </a:r>
          <a:r>
            <a:rPr lang="en-GB" b="0" i="0" u="none" dirty="0"/>
            <a:t> </a:t>
          </a:r>
          <a:r>
            <a:rPr lang="en-GB" b="0" i="0" u="none" dirty="0" err="1"/>
            <a:t>znalostí</a:t>
          </a:r>
          <a:r>
            <a:rPr lang="en-GB" b="0" i="0" u="none" dirty="0"/>
            <a:t>, </a:t>
          </a:r>
          <a:r>
            <a:rPr lang="en-GB" b="0" i="0" u="none" dirty="0" err="1"/>
            <a:t>dovedností</a:t>
          </a:r>
          <a:r>
            <a:rPr lang="en-GB" b="0" i="0" u="none" dirty="0"/>
            <a:t> a </a:t>
          </a:r>
          <a:r>
            <a:rPr lang="en-GB" b="0" i="0" u="none" dirty="0" err="1"/>
            <a:t>postojů</a:t>
          </a:r>
          <a:r>
            <a:rPr lang="en-GB" b="0" i="0" u="none" dirty="0"/>
            <a:t>, </a:t>
          </a:r>
          <a:r>
            <a:rPr lang="en-GB" b="0" i="0" u="none" dirty="0" err="1"/>
            <a:t>které</a:t>
          </a:r>
          <a:r>
            <a:rPr lang="en-GB" b="0" i="0" u="none" dirty="0"/>
            <a:t> </a:t>
          </a:r>
          <a:r>
            <a:rPr lang="en-GB" b="0" i="0" u="none" dirty="0" err="1"/>
            <a:t>umožňují</a:t>
          </a:r>
          <a:r>
            <a:rPr lang="en-GB" b="0" i="0" u="none" dirty="0"/>
            <a:t> </a:t>
          </a:r>
          <a:r>
            <a:rPr lang="en-GB" b="0" i="0" u="none" dirty="0" err="1"/>
            <a:t>žákům</a:t>
          </a:r>
          <a:r>
            <a:rPr lang="en-GB" b="0" i="0" u="none" dirty="0"/>
            <a:t> </a:t>
          </a:r>
          <a:r>
            <a:rPr lang="en-GB" b="0" i="0" u="none" dirty="0" err="1"/>
            <a:t>účelně</a:t>
          </a:r>
          <a:r>
            <a:rPr lang="en-GB" b="0" i="0" u="none" dirty="0"/>
            <a:t>, </a:t>
          </a:r>
          <a:r>
            <a:rPr lang="en-GB" b="0" i="0" u="none" dirty="0" err="1"/>
            <a:t>bezpečně</a:t>
          </a:r>
          <a:r>
            <a:rPr lang="en-GB" b="0" i="0" u="none" dirty="0"/>
            <a:t> a </a:t>
          </a:r>
          <a:r>
            <a:rPr lang="en-GB" b="0" i="0" u="none" dirty="0" err="1"/>
            <a:t>efektivně</a:t>
          </a:r>
          <a:r>
            <a:rPr lang="en-GB" b="0" i="0" u="none" dirty="0"/>
            <a:t> </a:t>
          </a:r>
          <a:r>
            <a:rPr lang="en-GB" b="0" i="0" u="none" dirty="0" err="1"/>
            <a:t>využívat</a:t>
          </a:r>
          <a:r>
            <a:rPr lang="en-GB" b="0" i="0" u="none" dirty="0"/>
            <a:t> </a:t>
          </a:r>
          <a:r>
            <a:rPr lang="en-GB" b="0" i="0" u="none" dirty="0" err="1"/>
            <a:t>digitální</a:t>
          </a:r>
          <a:r>
            <a:rPr lang="en-GB" b="0" i="0" u="none" dirty="0"/>
            <a:t> </a:t>
          </a:r>
          <a:r>
            <a:rPr lang="en-GB" b="0" i="0" u="none" dirty="0" err="1"/>
            <a:t>technologie</a:t>
          </a:r>
          <a:r>
            <a:rPr lang="en-GB" b="0" i="0" u="none" dirty="0"/>
            <a:t> </a:t>
          </a:r>
          <a:r>
            <a:rPr lang="en-GB" b="0" i="0" u="none" dirty="0" err="1"/>
            <a:t>při</a:t>
          </a:r>
          <a:r>
            <a:rPr lang="en-GB" b="0" i="0" u="none" dirty="0"/>
            <a:t> </a:t>
          </a:r>
          <a:r>
            <a:rPr lang="en-GB" b="0" i="0" u="none" dirty="0" err="1"/>
            <a:t>práci</a:t>
          </a:r>
          <a:r>
            <a:rPr lang="en-GB" b="0" i="0" u="none" dirty="0"/>
            <a:t>, </a:t>
          </a:r>
          <a:r>
            <a:rPr lang="en-GB" b="0" i="0" u="none" dirty="0" err="1"/>
            <a:t>při</a:t>
          </a:r>
          <a:r>
            <a:rPr lang="en-GB" b="0" i="0" u="none" dirty="0"/>
            <a:t> </a:t>
          </a:r>
          <a:r>
            <a:rPr lang="en-GB" b="0" i="0" u="none" dirty="0" err="1"/>
            <a:t>učení</a:t>
          </a:r>
          <a:r>
            <a:rPr lang="en-GB" b="0" i="0" u="none" dirty="0"/>
            <a:t>, </a:t>
          </a:r>
          <a:r>
            <a:rPr lang="en-GB" b="0" i="0" u="none" dirty="0" err="1"/>
            <a:t>ve</a:t>
          </a:r>
          <a:r>
            <a:rPr lang="en-GB" b="0" i="0" u="none" dirty="0"/>
            <a:t> </a:t>
          </a:r>
          <a:r>
            <a:rPr lang="en-GB" b="0" i="0" u="none" dirty="0" err="1"/>
            <a:t>volném</a:t>
          </a:r>
          <a:r>
            <a:rPr lang="en-GB" b="0" i="0" u="none" dirty="0"/>
            <a:t> </a:t>
          </a:r>
          <a:r>
            <a:rPr lang="en-GB" b="0" i="0" u="none" dirty="0" err="1"/>
            <a:t>čase</a:t>
          </a:r>
          <a:r>
            <a:rPr lang="en-GB" b="0" i="0" u="none" dirty="0"/>
            <a:t> </a:t>
          </a:r>
          <a:r>
            <a:rPr lang="en-GB" b="0" i="0" u="none" dirty="0" err="1"/>
            <a:t>i</a:t>
          </a:r>
          <a:r>
            <a:rPr lang="en-GB" b="0" i="0" u="none" dirty="0"/>
            <a:t> </a:t>
          </a:r>
          <a:r>
            <a:rPr lang="en-GB" b="0" i="0" u="none" dirty="0" err="1"/>
            <a:t>při</a:t>
          </a:r>
          <a:r>
            <a:rPr lang="en-GB" b="0" i="0" u="none" dirty="0"/>
            <a:t> </a:t>
          </a:r>
          <a:r>
            <a:rPr lang="en-GB" b="0" i="0" u="none" dirty="0" err="1"/>
            <a:t>zapojování</a:t>
          </a:r>
          <a:r>
            <a:rPr lang="en-GB" b="0" i="0" u="none" dirty="0"/>
            <a:t> do </a:t>
          </a:r>
          <a:r>
            <a:rPr lang="en-GB" b="0" i="0" u="none" dirty="0" err="1"/>
            <a:t>společnosti</a:t>
          </a:r>
          <a:r>
            <a:rPr lang="en-GB" b="0" i="0" u="none" dirty="0"/>
            <a:t> a </a:t>
          </a:r>
          <a:r>
            <a:rPr lang="en-GB" b="0" i="0" u="none" dirty="0" err="1"/>
            <a:t>občanského</a:t>
          </a:r>
          <a:r>
            <a:rPr lang="en-GB" b="0" i="0" u="none" dirty="0"/>
            <a:t> </a:t>
          </a:r>
          <a:r>
            <a:rPr lang="en-GB" b="0" i="0" u="none" dirty="0" err="1"/>
            <a:t>života</a:t>
          </a:r>
          <a:r>
            <a:rPr lang="en-GB" b="0" i="0" u="none" dirty="0"/>
            <a:t>, </a:t>
          </a:r>
          <a:r>
            <a:rPr lang="en-GB" b="0" i="0" u="none" dirty="0" err="1"/>
            <a:t>aktivně</a:t>
          </a:r>
          <a:r>
            <a:rPr lang="en-GB" b="0" i="0" u="none" dirty="0"/>
            <a:t> a </a:t>
          </a:r>
          <a:r>
            <a:rPr lang="en-GB" b="0" i="0" u="none" dirty="0" err="1"/>
            <a:t>respektujícím</a:t>
          </a:r>
          <a:r>
            <a:rPr lang="en-GB" b="0" i="0" u="none" dirty="0"/>
            <a:t> </a:t>
          </a:r>
          <a:r>
            <a:rPr lang="en-GB" b="0" i="0" u="none" dirty="0" err="1"/>
            <a:t>způsobem</a:t>
          </a:r>
          <a:r>
            <a:rPr lang="en-GB" b="0" i="0" u="none" dirty="0"/>
            <a:t> se </a:t>
          </a:r>
          <a:r>
            <a:rPr lang="en-GB" b="0" i="0" u="none" dirty="0" err="1"/>
            <a:t>podílet</a:t>
          </a:r>
          <a:r>
            <a:rPr lang="en-GB" b="0" i="0" u="none" dirty="0"/>
            <a:t> </a:t>
          </a:r>
          <a:r>
            <a:rPr lang="en-GB" b="0" i="0" u="none" dirty="0" err="1"/>
            <a:t>na</a:t>
          </a:r>
          <a:r>
            <a:rPr lang="en-GB" b="0" i="0" u="none" dirty="0"/>
            <a:t> </a:t>
          </a:r>
          <a:r>
            <a:rPr lang="en-GB" b="0" i="0" u="none" dirty="0" err="1"/>
            <a:t>utváření</a:t>
          </a:r>
          <a:r>
            <a:rPr lang="en-GB" b="0" i="0" u="none" dirty="0"/>
            <a:t> </a:t>
          </a:r>
          <a:r>
            <a:rPr lang="en-GB" b="0" i="0" u="none" dirty="0" err="1"/>
            <a:t>digitálního</a:t>
          </a:r>
          <a:r>
            <a:rPr lang="en-GB" b="0" i="0" u="none" dirty="0"/>
            <a:t> </a:t>
          </a:r>
          <a:r>
            <a:rPr lang="en-GB" b="0" i="0" u="none" dirty="0" err="1"/>
            <a:t>světa</a:t>
          </a:r>
          <a:r>
            <a:rPr lang="en-GB" b="0" i="0" u="none" dirty="0"/>
            <a:t> a </a:t>
          </a:r>
          <a:r>
            <a:rPr lang="en-GB" b="0" i="0" u="none" dirty="0" err="1"/>
            <a:t>nacházet</a:t>
          </a:r>
          <a:r>
            <a:rPr lang="en-GB" b="0" i="0" u="none" dirty="0"/>
            <a:t> </a:t>
          </a:r>
          <a:r>
            <a:rPr lang="en-GB" b="0" i="0" u="none" dirty="0" err="1"/>
            <a:t>rovnováhu</a:t>
          </a:r>
          <a:r>
            <a:rPr lang="en-GB" b="0" i="0" u="none" dirty="0"/>
            <a:t> </a:t>
          </a:r>
          <a:r>
            <a:rPr lang="en-GB" b="0" i="0" u="none" dirty="0" err="1"/>
            <a:t>mezi</a:t>
          </a:r>
          <a:r>
            <a:rPr lang="en-GB" b="0" i="0" u="none" dirty="0"/>
            <a:t> </a:t>
          </a:r>
          <a:r>
            <a:rPr lang="en-GB" b="0" i="0" u="none" dirty="0" err="1"/>
            <a:t>světem</a:t>
          </a:r>
          <a:r>
            <a:rPr lang="en-GB" b="0" i="0" u="none" dirty="0"/>
            <a:t> </a:t>
          </a:r>
          <a:r>
            <a:rPr lang="en-GB" b="0" i="0" u="none" dirty="0" err="1"/>
            <a:t>digitálním</a:t>
          </a:r>
          <a:r>
            <a:rPr lang="en-GB" b="0" i="0" u="none" dirty="0"/>
            <a:t> a </a:t>
          </a:r>
          <a:r>
            <a:rPr lang="en-GB" b="0" i="0" u="none" dirty="0" err="1"/>
            <a:t>fyzickým</a:t>
          </a:r>
          <a:r>
            <a:rPr lang="en-GB" b="0" i="0" u="none" dirty="0"/>
            <a:t>.</a:t>
          </a:r>
          <a:endParaRPr lang="en-GB" dirty="0"/>
        </a:p>
      </dgm:t>
    </dgm:pt>
    <dgm:pt modelId="{74995785-4427-EA47-8997-48D4773164EE}" type="parTrans" cxnId="{2462923C-2AE4-304B-B089-07C90A4435C7}">
      <dgm:prSet/>
      <dgm:spPr/>
      <dgm:t>
        <a:bodyPr/>
        <a:lstStyle/>
        <a:p>
          <a:endParaRPr lang="en-GB"/>
        </a:p>
      </dgm:t>
    </dgm:pt>
    <dgm:pt modelId="{133AB076-6920-1043-8917-7A19208FF505}" type="sibTrans" cxnId="{2462923C-2AE4-304B-B089-07C90A4435C7}">
      <dgm:prSet/>
      <dgm:spPr/>
      <dgm:t>
        <a:bodyPr/>
        <a:lstStyle/>
        <a:p>
          <a:endParaRPr lang="en-GB"/>
        </a:p>
      </dgm:t>
    </dgm:pt>
    <dgm:pt modelId="{6A5D054B-5A5C-BB4B-A465-E98D78C6F247}" type="pres">
      <dgm:prSet presAssocID="{FAAA12BA-8AA3-F347-B24C-5DC333F56229}" presName="diagram" presStyleCnt="0">
        <dgm:presLayoutVars>
          <dgm:dir/>
          <dgm:resizeHandles val="exact"/>
        </dgm:presLayoutVars>
      </dgm:prSet>
      <dgm:spPr/>
    </dgm:pt>
    <dgm:pt modelId="{C1A8AC1C-8A12-AA41-8C74-8460B3F16E56}" type="pres">
      <dgm:prSet presAssocID="{318E1D8F-E578-E24A-85B5-51C52795E9A6}" presName="node" presStyleLbl="node1" presStyleIdx="0" presStyleCnt="1" custScaleX="125295">
        <dgm:presLayoutVars>
          <dgm:bulletEnabled val="1"/>
        </dgm:presLayoutVars>
      </dgm:prSet>
      <dgm:spPr/>
    </dgm:pt>
  </dgm:ptLst>
  <dgm:cxnLst>
    <dgm:cxn modelId="{2462923C-2AE4-304B-B089-07C90A4435C7}" srcId="{FAAA12BA-8AA3-F347-B24C-5DC333F56229}" destId="{318E1D8F-E578-E24A-85B5-51C52795E9A6}" srcOrd="0" destOrd="0" parTransId="{74995785-4427-EA47-8997-48D4773164EE}" sibTransId="{133AB076-6920-1043-8917-7A19208FF505}"/>
    <dgm:cxn modelId="{342B2B3E-209E-014E-84D8-B20FF4A27010}" type="presOf" srcId="{FAAA12BA-8AA3-F347-B24C-5DC333F56229}" destId="{6A5D054B-5A5C-BB4B-A465-E98D78C6F247}" srcOrd="0" destOrd="0" presId="urn:microsoft.com/office/officeart/2005/8/layout/default"/>
    <dgm:cxn modelId="{BBA008A9-EE79-6547-A895-BF4BAC280DDC}" type="presOf" srcId="{318E1D8F-E578-E24A-85B5-51C52795E9A6}" destId="{C1A8AC1C-8A12-AA41-8C74-8460B3F16E56}" srcOrd="0" destOrd="0" presId="urn:microsoft.com/office/officeart/2005/8/layout/default"/>
    <dgm:cxn modelId="{E40745DF-F175-4D4D-9F33-D21D8CF6CBF6}" type="presParOf" srcId="{6A5D054B-5A5C-BB4B-A465-E98D78C6F247}" destId="{C1A8AC1C-8A12-AA41-8C74-8460B3F16E5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AA12BA-8AA3-F347-B24C-5DC333F56229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743023-5B0F-8D48-8C4E-D3586AF348C4}">
      <dgm:prSet/>
      <dgm:spPr/>
      <dgm:t>
        <a:bodyPr/>
        <a:lstStyle/>
        <a:p>
          <a:pPr>
            <a:buNone/>
          </a:pPr>
          <a:r>
            <a:rPr lang="en-GB" b="0" i="0" u="none" dirty="0" err="1"/>
            <a:t>Digitální</a:t>
          </a:r>
          <a:r>
            <a:rPr lang="en-GB" b="0" i="0" u="none" dirty="0"/>
            <a:t> </a:t>
          </a:r>
          <a:r>
            <a:rPr lang="en-GB" b="0" i="0" u="none" dirty="0" err="1"/>
            <a:t>informace</a:t>
          </a:r>
          <a:r>
            <a:rPr lang="en-GB" b="0" i="0" u="none" dirty="0"/>
            <a:t> a data</a:t>
          </a:r>
          <a:endParaRPr lang="en-GB" b="0" dirty="0"/>
        </a:p>
      </dgm:t>
    </dgm:pt>
    <dgm:pt modelId="{86D521C3-732C-F34F-837D-9931652072EE}" type="parTrans" cxnId="{03606DE2-2028-4648-A0B9-425FFD0215D3}">
      <dgm:prSet/>
      <dgm:spPr/>
      <dgm:t>
        <a:bodyPr/>
        <a:lstStyle/>
        <a:p>
          <a:endParaRPr lang="en-GB" b="1"/>
        </a:p>
      </dgm:t>
    </dgm:pt>
    <dgm:pt modelId="{51714AD8-1DB8-8546-9FCE-EF4B41EC7793}" type="sibTrans" cxnId="{03606DE2-2028-4648-A0B9-425FFD0215D3}">
      <dgm:prSet/>
      <dgm:spPr/>
      <dgm:t>
        <a:bodyPr/>
        <a:lstStyle/>
        <a:p>
          <a:endParaRPr lang="en-GB" b="1"/>
        </a:p>
      </dgm:t>
    </dgm:pt>
    <dgm:pt modelId="{C7D4B8C7-56A7-9A42-B452-8D424A1C53B4}">
      <dgm:prSet/>
      <dgm:spPr/>
      <dgm:t>
        <a:bodyPr/>
        <a:lstStyle/>
        <a:p>
          <a:pPr>
            <a:buNone/>
          </a:pPr>
          <a:r>
            <a:rPr lang="en-GB" b="0" i="0" u="none" dirty="0" err="1"/>
            <a:t>Zapojení</a:t>
          </a:r>
          <a:r>
            <a:rPr lang="en-GB" b="0" i="0" u="none" dirty="0"/>
            <a:t> do </a:t>
          </a:r>
          <a:r>
            <a:rPr lang="en-GB" b="0" i="0" u="none" dirty="0" err="1"/>
            <a:t>společnosti</a:t>
          </a:r>
          <a:r>
            <a:rPr lang="en-GB" b="0" i="0" u="none" dirty="0"/>
            <a:t> </a:t>
          </a:r>
          <a:r>
            <a:rPr lang="en-GB" b="0" i="0" u="none" dirty="0" err="1"/>
            <a:t>prostřednictvím</a:t>
          </a:r>
          <a:r>
            <a:rPr lang="en-GB" b="0" i="0" u="none" dirty="0"/>
            <a:t> </a:t>
          </a:r>
          <a:r>
            <a:rPr lang="en-GB" b="0" i="0" u="none" dirty="0" err="1"/>
            <a:t>digitálních</a:t>
          </a:r>
          <a:r>
            <a:rPr lang="en-GB" b="0" i="0" u="none" dirty="0"/>
            <a:t> </a:t>
          </a:r>
          <a:r>
            <a:rPr lang="en-GB" b="0" i="0" u="none" dirty="0" err="1"/>
            <a:t>technologií</a:t>
          </a:r>
          <a:endParaRPr lang="en-GB" b="0" i="0" u="none" dirty="0"/>
        </a:p>
      </dgm:t>
    </dgm:pt>
    <dgm:pt modelId="{0F8CD866-4D27-5E4E-AA98-C8F80A1C63E0}" type="parTrans" cxnId="{BA23A473-036F-C249-B632-A03B5E3055BE}">
      <dgm:prSet/>
      <dgm:spPr/>
      <dgm:t>
        <a:bodyPr/>
        <a:lstStyle/>
        <a:p>
          <a:endParaRPr lang="en-GB" b="1"/>
        </a:p>
      </dgm:t>
    </dgm:pt>
    <dgm:pt modelId="{69B726C5-379A-F349-88F3-52A2BBF0920E}" type="sibTrans" cxnId="{BA23A473-036F-C249-B632-A03B5E3055BE}">
      <dgm:prSet/>
      <dgm:spPr/>
      <dgm:t>
        <a:bodyPr/>
        <a:lstStyle/>
        <a:p>
          <a:endParaRPr lang="en-GB" b="1"/>
        </a:p>
      </dgm:t>
    </dgm:pt>
    <dgm:pt modelId="{5B8EDFB1-DB31-B448-8E06-B6C18C75EDBF}">
      <dgm:prSet/>
      <dgm:spPr/>
      <dgm:t>
        <a:bodyPr/>
        <a:lstStyle/>
        <a:p>
          <a:pPr>
            <a:buNone/>
          </a:pPr>
          <a:r>
            <a:rPr lang="en-GB" b="0" i="0" u="none"/>
            <a:t>Tvorba digitálního obsahu</a:t>
          </a:r>
        </a:p>
      </dgm:t>
    </dgm:pt>
    <dgm:pt modelId="{B78F98B7-F471-B841-90AE-727C57C5DF59}" type="parTrans" cxnId="{20CCDE1F-C964-234E-8EE5-C8C84AC86CAB}">
      <dgm:prSet/>
      <dgm:spPr/>
      <dgm:t>
        <a:bodyPr/>
        <a:lstStyle/>
        <a:p>
          <a:endParaRPr lang="en-GB" b="1"/>
        </a:p>
      </dgm:t>
    </dgm:pt>
    <dgm:pt modelId="{77123350-2417-834E-A5E0-2206D03039A3}" type="sibTrans" cxnId="{20CCDE1F-C964-234E-8EE5-C8C84AC86CAB}">
      <dgm:prSet/>
      <dgm:spPr/>
      <dgm:t>
        <a:bodyPr/>
        <a:lstStyle/>
        <a:p>
          <a:endParaRPr lang="en-GB" b="1"/>
        </a:p>
      </dgm:t>
    </dgm:pt>
    <dgm:pt modelId="{2F2A0F5D-C8DF-F84F-82AB-5EF950674B8E}">
      <dgm:prSet/>
      <dgm:spPr/>
      <dgm:t>
        <a:bodyPr/>
        <a:lstStyle/>
        <a:p>
          <a:pPr>
            <a:buNone/>
          </a:pPr>
          <a:r>
            <a:rPr lang="en-GB" b="0" i="0" u="none"/>
            <a:t>Bezpečnost v digitálním prostředí</a:t>
          </a:r>
        </a:p>
      </dgm:t>
    </dgm:pt>
    <dgm:pt modelId="{113FCFF4-4B45-B742-B042-439C28A44621}" type="parTrans" cxnId="{F22EE574-F6CF-5047-B3ED-BB25EE6965DE}">
      <dgm:prSet/>
      <dgm:spPr/>
      <dgm:t>
        <a:bodyPr/>
        <a:lstStyle/>
        <a:p>
          <a:endParaRPr lang="en-GB" b="1"/>
        </a:p>
      </dgm:t>
    </dgm:pt>
    <dgm:pt modelId="{B9C68A49-1665-5B4E-8ED9-560E1643BFD8}" type="sibTrans" cxnId="{F22EE574-F6CF-5047-B3ED-BB25EE6965DE}">
      <dgm:prSet/>
      <dgm:spPr/>
      <dgm:t>
        <a:bodyPr/>
        <a:lstStyle/>
        <a:p>
          <a:endParaRPr lang="en-GB" b="1"/>
        </a:p>
      </dgm:t>
    </dgm:pt>
    <dgm:pt modelId="{FEC8E273-184F-A44C-943A-14CAFF090A0B}">
      <dgm:prSet/>
      <dgm:spPr/>
      <dgm:t>
        <a:bodyPr/>
        <a:lstStyle/>
        <a:p>
          <a:pPr>
            <a:buNone/>
          </a:pPr>
          <a:r>
            <a:rPr lang="en-GB" b="0" i="0" u="none"/>
            <a:t>Digitální vývoj a inovace</a:t>
          </a:r>
        </a:p>
      </dgm:t>
    </dgm:pt>
    <dgm:pt modelId="{820D5AD0-AA3B-1944-A83F-A28A32492079}" type="parTrans" cxnId="{C14B1944-0881-654C-9D1F-A464755C8E55}">
      <dgm:prSet/>
      <dgm:spPr/>
      <dgm:t>
        <a:bodyPr/>
        <a:lstStyle/>
        <a:p>
          <a:endParaRPr lang="en-GB" b="1"/>
        </a:p>
      </dgm:t>
    </dgm:pt>
    <dgm:pt modelId="{4B3EC0D9-D96C-904C-81FA-C5AA77E90850}" type="sibTrans" cxnId="{C14B1944-0881-654C-9D1F-A464755C8E55}">
      <dgm:prSet/>
      <dgm:spPr/>
      <dgm:t>
        <a:bodyPr/>
        <a:lstStyle/>
        <a:p>
          <a:endParaRPr lang="en-GB" b="1"/>
        </a:p>
      </dgm:t>
    </dgm:pt>
    <dgm:pt modelId="{6A5D054B-5A5C-BB4B-A465-E98D78C6F247}" type="pres">
      <dgm:prSet presAssocID="{FAAA12BA-8AA3-F347-B24C-5DC333F56229}" presName="diagram" presStyleCnt="0">
        <dgm:presLayoutVars>
          <dgm:dir/>
          <dgm:resizeHandles val="exact"/>
        </dgm:presLayoutVars>
      </dgm:prSet>
      <dgm:spPr/>
    </dgm:pt>
    <dgm:pt modelId="{7D6EFD50-A651-5944-A943-03C8CE85B435}" type="pres">
      <dgm:prSet presAssocID="{B8743023-5B0F-8D48-8C4E-D3586AF348C4}" presName="node" presStyleLbl="node1" presStyleIdx="0" presStyleCnt="5">
        <dgm:presLayoutVars>
          <dgm:bulletEnabled val="1"/>
        </dgm:presLayoutVars>
      </dgm:prSet>
      <dgm:spPr/>
    </dgm:pt>
    <dgm:pt modelId="{C464D254-41F8-5A43-AE57-9D4A04437844}" type="pres">
      <dgm:prSet presAssocID="{51714AD8-1DB8-8546-9FCE-EF4B41EC7793}" presName="sibTrans" presStyleCnt="0"/>
      <dgm:spPr/>
    </dgm:pt>
    <dgm:pt modelId="{089CC5F7-C366-194C-8EBA-1178FBDDC495}" type="pres">
      <dgm:prSet presAssocID="{5B8EDFB1-DB31-B448-8E06-B6C18C75EDBF}" presName="node" presStyleLbl="node1" presStyleIdx="1" presStyleCnt="5">
        <dgm:presLayoutVars>
          <dgm:bulletEnabled val="1"/>
        </dgm:presLayoutVars>
      </dgm:prSet>
      <dgm:spPr/>
    </dgm:pt>
    <dgm:pt modelId="{2CA90915-C4FE-B545-BAF7-4FB4DBF7B9D4}" type="pres">
      <dgm:prSet presAssocID="{77123350-2417-834E-A5E0-2206D03039A3}" presName="sibTrans" presStyleCnt="0"/>
      <dgm:spPr/>
    </dgm:pt>
    <dgm:pt modelId="{E98F3A10-838F-8244-AFC8-E00F9D1E8DA3}" type="pres">
      <dgm:prSet presAssocID="{2F2A0F5D-C8DF-F84F-82AB-5EF950674B8E}" presName="node" presStyleLbl="node1" presStyleIdx="2" presStyleCnt="5">
        <dgm:presLayoutVars>
          <dgm:bulletEnabled val="1"/>
        </dgm:presLayoutVars>
      </dgm:prSet>
      <dgm:spPr/>
    </dgm:pt>
    <dgm:pt modelId="{2D6E3242-065A-794B-B8B4-96FD04E1FC58}" type="pres">
      <dgm:prSet presAssocID="{B9C68A49-1665-5B4E-8ED9-560E1643BFD8}" presName="sibTrans" presStyleCnt="0"/>
      <dgm:spPr/>
    </dgm:pt>
    <dgm:pt modelId="{2E5A0FB8-C33D-6C49-BE61-2FFF7FCC17D8}" type="pres">
      <dgm:prSet presAssocID="{FEC8E273-184F-A44C-943A-14CAFF090A0B}" presName="node" presStyleLbl="node1" presStyleIdx="3" presStyleCnt="5">
        <dgm:presLayoutVars>
          <dgm:bulletEnabled val="1"/>
        </dgm:presLayoutVars>
      </dgm:prSet>
      <dgm:spPr/>
    </dgm:pt>
    <dgm:pt modelId="{5A51B73B-C5F5-6D42-8CA8-F0EDE22881D4}" type="pres">
      <dgm:prSet presAssocID="{4B3EC0D9-D96C-904C-81FA-C5AA77E90850}" presName="sibTrans" presStyleCnt="0"/>
      <dgm:spPr/>
    </dgm:pt>
    <dgm:pt modelId="{3A56086C-7C2A-5D4E-8B6E-836E25D9B9D0}" type="pres">
      <dgm:prSet presAssocID="{C7D4B8C7-56A7-9A42-B452-8D424A1C53B4}" presName="node" presStyleLbl="node1" presStyleIdx="4" presStyleCnt="5">
        <dgm:presLayoutVars>
          <dgm:bulletEnabled val="1"/>
        </dgm:presLayoutVars>
      </dgm:prSet>
      <dgm:spPr/>
    </dgm:pt>
  </dgm:ptLst>
  <dgm:cxnLst>
    <dgm:cxn modelId="{514E160B-AB3A-B446-817B-6E6C379F9CBF}" type="presOf" srcId="{B8743023-5B0F-8D48-8C4E-D3586AF348C4}" destId="{7D6EFD50-A651-5944-A943-03C8CE85B435}" srcOrd="0" destOrd="0" presId="urn:microsoft.com/office/officeart/2005/8/layout/default"/>
    <dgm:cxn modelId="{20CCDE1F-C964-234E-8EE5-C8C84AC86CAB}" srcId="{FAAA12BA-8AA3-F347-B24C-5DC333F56229}" destId="{5B8EDFB1-DB31-B448-8E06-B6C18C75EDBF}" srcOrd="1" destOrd="0" parTransId="{B78F98B7-F471-B841-90AE-727C57C5DF59}" sibTransId="{77123350-2417-834E-A5E0-2206D03039A3}"/>
    <dgm:cxn modelId="{1E053133-5068-E44F-8941-F319D6D69C52}" type="presOf" srcId="{C7D4B8C7-56A7-9A42-B452-8D424A1C53B4}" destId="{3A56086C-7C2A-5D4E-8B6E-836E25D9B9D0}" srcOrd="0" destOrd="0" presId="urn:microsoft.com/office/officeart/2005/8/layout/default"/>
    <dgm:cxn modelId="{342B2B3E-209E-014E-84D8-B20FF4A27010}" type="presOf" srcId="{FAAA12BA-8AA3-F347-B24C-5DC333F56229}" destId="{6A5D054B-5A5C-BB4B-A465-E98D78C6F247}" srcOrd="0" destOrd="0" presId="urn:microsoft.com/office/officeart/2005/8/layout/default"/>
    <dgm:cxn modelId="{C14B1944-0881-654C-9D1F-A464755C8E55}" srcId="{FAAA12BA-8AA3-F347-B24C-5DC333F56229}" destId="{FEC8E273-184F-A44C-943A-14CAFF090A0B}" srcOrd="3" destOrd="0" parTransId="{820D5AD0-AA3B-1944-A83F-A28A32492079}" sibTransId="{4B3EC0D9-D96C-904C-81FA-C5AA77E90850}"/>
    <dgm:cxn modelId="{A32DF661-191E-474A-B9F7-A36A1913B7C5}" type="presOf" srcId="{2F2A0F5D-C8DF-F84F-82AB-5EF950674B8E}" destId="{E98F3A10-838F-8244-AFC8-E00F9D1E8DA3}" srcOrd="0" destOrd="0" presId="urn:microsoft.com/office/officeart/2005/8/layout/default"/>
    <dgm:cxn modelId="{BA23A473-036F-C249-B632-A03B5E3055BE}" srcId="{FAAA12BA-8AA3-F347-B24C-5DC333F56229}" destId="{C7D4B8C7-56A7-9A42-B452-8D424A1C53B4}" srcOrd="4" destOrd="0" parTransId="{0F8CD866-4D27-5E4E-AA98-C8F80A1C63E0}" sibTransId="{69B726C5-379A-F349-88F3-52A2BBF0920E}"/>
    <dgm:cxn modelId="{F22EE574-F6CF-5047-B3ED-BB25EE6965DE}" srcId="{FAAA12BA-8AA3-F347-B24C-5DC333F56229}" destId="{2F2A0F5D-C8DF-F84F-82AB-5EF950674B8E}" srcOrd="2" destOrd="0" parTransId="{113FCFF4-4B45-B742-B042-439C28A44621}" sibTransId="{B9C68A49-1665-5B4E-8ED9-560E1643BFD8}"/>
    <dgm:cxn modelId="{3E1B3382-625B-454D-B67E-FB889C0A1A6A}" type="presOf" srcId="{FEC8E273-184F-A44C-943A-14CAFF090A0B}" destId="{2E5A0FB8-C33D-6C49-BE61-2FFF7FCC17D8}" srcOrd="0" destOrd="0" presId="urn:microsoft.com/office/officeart/2005/8/layout/default"/>
    <dgm:cxn modelId="{6585ED98-B3AA-1B4F-B5FF-4467C1096146}" type="presOf" srcId="{5B8EDFB1-DB31-B448-8E06-B6C18C75EDBF}" destId="{089CC5F7-C366-194C-8EBA-1178FBDDC495}" srcOrd="0" destOrd="0" presId="urn:microsoft.com/office/officeart/2005/8/layout/default"/>
    <dgm:cxn modelId="{03606DE2-2028-4648-A0B9-425FFD0215D3}" srcId="{FAAA12BA-8AA3-F347-B24C-5DC333F56229}" destId="{B8743023-5B0F-8D48-8C4E-D3586AF348C4}" srcOrd="0" destOrd="0" parTransId="{86D521C3-732C-F34F-837D-9931652072EE}" sibTransId="{51714AD8-1DB8-8546-9FCE-EF4B41EC7793}"/>
    <dgm:cxn modelId="{33D4E195-C242-5149-BF9E-A49319845E27}" type="presParOf" srcId="{6A5D054B-5A5C-BB4B-A465-E98D78C6F247}" destId="{7D6EFD50-A651-5944-A943-03C8CE85B435}" srcOrd="0" destOrd="0" presId="urn:microsoft.com/office/officeart/2005/8/layout/default"/>
    <dgm:cxn modelId="{E264B004-8D6E-6041-A968-0E3B1477E8D3}" type="presParOf" srcId="{6A5D054B-5A5C-BB4B-A465-E98D78C6F247}" destId="{C464D254-41F8-5A43-AE57-9D4A04437844}" srcOrd="1" destOrd="0" presId="urn:microsoft.com/office/officeart/2005/8/layout/default"/>
    <dgm:cxn modelId="{4A391108-3F09-9A49-AB39-88852C74DCFD}" type="presParOf" srcId="{6A5D054B-5A5C-BB4B-A465-E98D78C6F247}" destId="{089CC5F7-C366-194C-8EBA-1178FBDDC495}" srcOrd="2" destOrd="0" presId="urn:microsoft.com/office/officeart/2005/8/layout/default"/>
    <dgm:cxn modelId="{746E0992-169B-0743-868A-AF2DF742E68A}" type="presParOf" srcId="{6A5D054B-5A5C-BB4B-A465-E98D78C6F247}" destId="{2CA90915-C4FE-B545-BAF7-4FB4DBF7B9D4}" srcOrd="3" destOrd="0" presId="urn:microsoft.com/office/officeart/2005/8/layout/default"/>
    <dgm:cxn modelId="{44A31A1A-038F-BD4E-A286-40A43EFCA26C}" type="presParOf" srcId="{6A5D054B-5A5C-BB4B-A465-E98D78C6F247}" destId="{E98F3A10-838F-8244-AFC8-E00F9D1E8DA3}" srcOrd="4" destOrd="0" presId="urn:microsoft.com/office/officeart/2005/8/layout/default"/>
    <dgm:cxn modelId="{0F43DBAB-65A3-FC44-96DE-E5C6F9474865}" type="presParOf" srcId="{6A5D054B-5A5C-BB4B-A465-E98D78C6F247}" destId="{2D6E3242-065A-794B-B8B4-96FD04E1FC58}" srcOrd="5" destOrd="0" presId="urn:microsoft.com/office/officeart/2005/8/layout/default"/>
    <dgm:cxn modelId="{82295FD9-C45F-1943-939B-20AF5023862F}" type="presParOf" srcId="{6A5D054B-5A5C-BB4B-A465-E98D78C6F247}" destId="{2E5A0FB8-C33D-6C49-BE61-2FFF7FCC17D8}" srcOrd="6" destOrd="0" presId="urn:microsoft.com/office/officeart/2005/8/layout/default"/>
    <dgm:cxn modelId="{0AA4CEAA-61F9-BE4E-826B-4F2C84D3CAAE}" type="presParOf" srcId="{6A5D054B-5A5C-BB4B-A465-E98D78C6F247}" destId="{5A51B73B-C5F5-6D42-8CA8-F0EDE22881D4}" srcOrd="7" destOrd="0" presId="urn:microsoft.com/office/officeart/2005/8/layout/default"/>
    <dgm:cxn modelId="{8C9188E3-7137-2942-9394-8D4C74A0244B}" type="presParOf" srcId="{6A5D054B-5A5C-BB4B-A465-E98D78C6F247}" destId="{3A56086C-7C2A-5D4E-8B6E-836E25D9B9D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7DFFB8-B991-F54E-BA16-E9CBD13048AB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AB9349DE-8384-5A4D-8DFA-BF9BC1EE452E}">
      <dgm:prSet phldrT="[Text]" custT="1"/>
      <dgm:spPr/>
      <dgm:t>
        <a:bodyPr/>
        <a:lstStyle/>
        <a:p>
          <a:r>
            <a:rPr lang="en-GB" sz="4000" dirty="0" err="1"/>
            <a:t>Informatické</a:t>
          </a:r>
          <a:r>
            <a:rPr lang="en-GB" sz="4000" dirty="0"/>
            <a:t> </a:t>
          </a:r>
          <a:r>
            <a:rPr lang="en-GB" sz="4000" dirty="0" err="1"/>
            <a:t>myšlení</a:t>
          </a:r>
          <a:endParaRPr lang="en-GB" sz="4000" dirty="0"/>
        </a:p>
      </dgm:t>
    </dgm:pt>
    <dgm:pt modelId="{3A253124-7B96-7A45-BC4C-188123DBF14F}" type="parTrans" cxnId="{0ECA2270-DE9E-7A4B-95FB-5DB2641AABEE}">
      <dgm:prSet/>
      <dgm:spPr/>
      <dgm:t>
        <a:bodyPr/>
        <a:lstStyle/>
        <a:p>
          <a:endParaRPr lang="en-GB"/>
        </a:p>
      </dgm:t>
    </dgm:pt>
    <dgm:pt modelId="{2202B2D8-00FC-4D44-9B0E-8CD04437871E}" type="sibTrans" cxnId="{0ECA2270-DE9E-7A4B-95FB-5DB2641AABEE}">
      <dgm:prSet/>
      <dgm:spPr/>
      <dgm:t>
        <a:bodyPr/>
        <a:lstStyle/>
        <a:p>
          <a:endParaRPr lang="en-GB"/>
        </a:p>
      </dgm:t>
    </dgm:pt>
    <dgm:pt modelId="{289E0D58-5B9C-0846-A5D6-C6605B4E8B21}">
      <dgm:prSet phldrT="[Text]" custT="1"/>
      <dgm:spPr/>
      <dgm:t>
        <a:bodyPr/>
        <a:lstStyle/>
        <a:p>
          <a:r>
            <a:rPr lang="en-GB" sz="4000" dirty="0" err="1"/>
            <a:t>Matematické</a:t>
          </a:r>
          <a:r>
            <a:rPr lang="en-GB" sz="4000" dirty="0"/>
            <a:t> </a:t>
          </a:r>
          <a:r>
            <a:rPr lang="en-GB" sz="4000" dirty="0" err="1"/>
            <a:t>myšlení</a:t>
          </a:r>
          <a:endParaRPr lang="en-GB" sz="4000" dirty="0"/>
        </a:p>
      </dgm:t>
    </dgm:pt>
    <dgm:pt modelId="{7271F7F3-9392-6845-BD52-298D2FFDB039}" type="parTrans" cxnId="{535692E4-B62F-844B-8C25-13E2A7E8DDE9}">
      <dgm:prSet/>
      <dgm:spPr/>
      <dgm:t>
        <a:bodyPr/>
        <a:lstStyle/>
        <a:p>
          <a:endParaRPr lang="en-GB"/>
        </a:p>
      </dgm:t>
    </dgm:pt>
    <dgm:pt modelId="{865208A3-EECB-564D-B94C-5BFA776B885D}" type="sibTrans" cxnId="{535692E4-B62F-844B-8C25-13E2A7E8DDE9}">
      <dgm:prSet/>
      <dgm:spPr/>
      <dgm:t>
        <a:bodyPr/>
        <a:lstStyle/>
        <a:p>
          <a:endParaRPr lang="en-GB"/>
        </a:p>
      </dgm:t>
    </dgm:pt>
    <dgm:pt modelId="{3ED7448D-29C5-0A4C-9D96-7B0527E7A642}" type="pres">
      <dgm:prSet presAssocID="{6A7DFFB8-B991-F54E-BA16-E9CBD13048AB}" presName="compositeShape" presStyleCnt="0">
        <dgm:presLayoutVars>
          <dgm:chMax val="7"/>
          <dgm:dir/>
          <dgm:resizeHandles val="exact"/>
        </dgm:presLayoutVars>
      </dgm:prSet>
      <dgm:spPr/>
    </dgm:pt>
    <dgm:pt modelId="{E1E82E6F-98F9-E94A-AD47-4E493597AC5C}" type="pres">
      <dgm:prSet presAssocID="{AB9349DE-8384-5A4D-8DFA-BF9BC1EE452E}" presName="circ1" presStyleLbl="vennNode1" presStyleIdx="0" presStyleCnt="2" custScaleX="143911" custLinFactNeighborX="-16963"/>
      <dgm:spPr/>
    </dgm:pt>
    <dgm:pt modelId="{1750943F-FC6D-054D-8795-A28A4CD8FE27}" type="pres">
      <dgm:prSet presAssocID="{AB9349DE-8384-5A4D-8DFA-BF9BC1EE45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FE9E055-2A1B-6E48-9C88-3C95BC9EDE19}" type="pres">
      <dgm:prSet presAssocID="{289E0D58-5B9C-0846-A5D6-C6605B4E8B21}" presName="circ2" presStyleLbl="vennNode1" presStyleIdx="1" presStyleCnt="2" custScaleX="143911" custLinFactNeighborX="18263" custLinFactNeighborY="571"/>
      <dgm:spPr/>
    </dgm:pt>
    <dgm:pt modelId="{62767C81-8890-FF46-A55E-972C72D56F16}" type="pres">
      <dgm:prSet presAssocID="{289E0D58-5B9C-0846-A5D6-C6605B4E8B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C63C40D-49C3-6846-8F0D-9DB951C35CE5}" type="presOf" srcId="{AB9349DE-8384-5A4D-8DFA-BF9BC1EE452E}" destId="{1750943F-FC6D-054D-8795-A28A4CD8FE27}" srcOrd="1" destOrd="0" presId="urn:microsoft.com/office/officeart/2005/8/layout/venn1"/>
    <dgm:cxn modelId="{FF3DA237-78AA-F949-A964-80E4C91B5F01}" type="presOf" srcId="{289E0D58-5B9C-0846-A5D6-C6605B4E8B21}" destId="{4FE9E055-2A1B-6E48-9C88-3C95BC9EDE19}" srcOrd="0" destOrd="0" presId="urn:microsoft.com/office/officeart/2005/8/layout/venn1"/>
    <dgm:cxn modelId="{0ECA2270-DE9E-7A4B-95FB-5DB2641AABEE}" srcId="{6A7DFFB8-B991-F54E-BA16-E9CBD13048AB}" destId="{AB9349DE-8384-5A4D-8DFA-BF9BC1EE452E}" srcOrd="0" destOrd="0" parTransId="{3A253124-7B96-7A45-BC4C-188123DBF14F}" sibTransId="{2202B2D8-00FC-4D44-9B0E-8CD04437871E}"/>
    <dgm:cxn modelId="{83EC8576-E24B-4C4C-96F1-19FD415DCA83}" type="presOf" srcId="{6A7DFFB8-B991-F54E-BA16-E9CBD13048AB}" destId="{3ED7448D-29C5-0A4C-9D96-7B0527E7A642}" srcOrd="0" destOrd="0" presId="urn:microsoft.com/office/officeart/2005/8/layout/venn1"/>
    <dgm:cxn modelId="{7A6A89A7-FF78-3C48-881D-392586763CC2}" type="presOf" srcId="{289E0D58-5B9C-0846-A5D6-C6605B4E8B21}" destId="{62767C81-8890-FF46-A55E-972C72D56F16}" srcOrd="1" destOrd="0" presId="urn:microsoft.com/office/officeart/2005/8/layout/venn1"/>
    <dgm:cxn modelId="{AED006E4-AEBB-A546-9760-A6CF93972D29}" type="presOf" srcId="{AB9349DE-8384-5A4D-8DFA-BF9BC1EE452E}" destId="{E1E82E6F-98F9-E94A-AD47-4E493597AC5C}" srcOrd="0" destOrd="0" presId="urn:microsoft.com/office/officeart/2005/8/layout/venn1"/>
    <dgm:cxn modelId="{535692E4-B62F-844B-8C25-13E2A7E8DDE9}" srcId="{6A7DFFB8-B991-F54E-BA16-E9CBD13048AB}" destId="{289E0D58-5B9C-0846-A5D6-C6605B4E8B21}" srcOrd="1" destOrd="0" parTransId="{7271F7F3-9392-6845-BD52-298D2FFDB039}" sibTransId="{865208A3-EECB-564D-B94C-5BFA776B885D}"/>
    <dgm:cxn modelId="{BFFAA4A8-189C-5944-926C-EDCC5F5C6F17}" type="presParOf" srcId="{3ED7448D-29C5-0A4C-9D96-7B0527E7A642}" destId="{E1E82E6F-98F9-E94A-AD47-4E493597AC5C}" srcOrd="0" destOrd="0" presId="urn:microsoft.com/office/officeart/2005/8/layout/venn1"/>
    <dgm:cxn modelId="{0EC09F40-DF1A-444A-B531-7FAA1E765E24}" type="presParOf" srcId="{3ED7448D-29C5-0A4C-9D96-7B0527E7A642}" destId="{1750943F-FC6D-054D-8795-A28A4CD8FE27}" srcOrd="1" destOrd="0" presId="urn:microsoft.com/office/officeart/2005/8/layout/venn1"/>
    <dgm:cxn modelId="{6ABA9B8C-B501-1942-842C-E2BCA7DF47E0}" type="presParOf" srcId="{3ED7448D-29C5-0A4C-9D96-7B0527E7A642}" destId="{4FE9E055-2A1B-6E48-9C88-3C95BC9EDE19}" srcOrd="2" destOrd="0" presId="urn:microsoft.com/office/officeart/2005/8/layout/venn1"/>
    <dgm:cxn modelId="{D929BFB5-5EED-5543-A936-091932D6EBB2}" type="presParOf" srcId="{3ED7448D-29C5-0A4C-9D96-7B0527E7A642}" destId="{62767C81-8890-FF46-A55E-972C72D56F1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6E5B15-E093-CC4D-B3AD-527F8B8C8BE0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FE529C-CDA4-4F47-8E4A-02A0D72EC116}">
      <dgm:prSet/>
      <dgm:spPr/>
      <dgm:t>
        <a:bodyPr/>
        <a:lstStyle/>
        <a:p>
          <a:r>
            <a:rPr lang="en-GB" dirty="0" err="1"/>
            <a:t>Stačí</a:t>
          </a:r>
          <a:r>
            <a:rPr lang="en-GB" dirty="0"/>
            <a:t> </a:t>
          </a:r>
          <a:r>
            <a:rPr lang="en-GB" dirty="0" err="1"/>
            <a:t>málo</a:t>
          </a:r>
          <a:r>
            <a:rPr lang="en-GB" dirty="0"/>
            <a:t>, </a:t>
          </a:r>
          <a:r>
            <a:rPr lang="en-GB" dirty="0" err="1"/>
            <a:t>implementujte</a:t>
          </a:r>
          <a:r>
            <a:rPr lang="en-GB" dirty="0"/>
            <a:t> s </a:t>
          </a:r>
          <a:r>
            <a:rPr lang="en-GB" dirty="0" err="1"/>
            <a:t>rozvahou</a:t>
          </a:r>
          <a:r>
            <a:rPr lang="en-GB" dirty="0"/>
            <a:t>.</a:t>
          </a:r>
        </a:p>
      </dgm:t>
    </dgm:pt>
    <dgm:pt modelId="{21DEC39A-3486-0346-BC6C-81257E3F7A4F}" type="parTrans" cxnId="{BA043139-0EA1-6549-8F5B-98B4CC45FE37}">
      <dgm:prSet/>
      <dgm:spPr/>
      <dgm:t>
        <a:bodyPr/>
        <a:lstStyle/>
        <a:p>
          <a:endParaRPr lang="en-GB"/>
        </a:p>
      </dgm:t>
    </dgm:pt>
    <dgm:pt modelId="{342995D0-53BB-A34A-9405-CCF3426F1AF3}" type="sibTrans" cxnId="{BA043139-0EA1-6549-8F5B-98B4CC45FE37}">
      <dgm:prSet/>
      <dgm:spPr/>
      <dgm:t>
        <a:bodyPr/>
        <a:lstStyle/>
        <a:p>
          <a:endParaRPr lang="en-GB"/>
        </a:p>
      </dgm:t>
    </dgm:pt>
    <dgm:pt modelId="{112D6352-250F-924E-8861-74A09D9E95FE}" type="pres">
      <dgm:prSet presAssocID="{596E5B15-E093-CC4D-B3AD-527F8B8C8BE0}" presName="diagram" presStyleCnt="0">
        <dgm:presLayoutVars>
          <dgm:dir/>
          <dgm:resizeHandles val="exact"/>
        </dgm:presLayoutVars>
      </dgm:prSet>
      <dgm:spPr/>
    </dgm:pt>
    <dgm:pt modelId="{F349A0D7-D920-3B4E-AFD7-E4821748989F}" type="pres">
      <dgm:prSet presAssocID="{5DFE529C-CDA4-4F47-8E4A-02A0D72EC116}" presName="node" presStyleLbl="node1" presStyleIdx="0" presStyleCnt="1" custScaleY="26409">
        <dgm:presLayoutVars>
          <dgm:bulletEnabled val="1"/>
        </dgm:presLayoutVars>
      </dgm:prSet>
      <dgm:spPr/>
    </dgm:pt>
  </dgm:ptLst>
  <dgm:cxnLst>
    <dgm:cxn modelId="{BA043139-0EA1-6549-8F5B-98B4CC45FE37}" srcId="{596E5B15-E093-CC4D-B3AD-527F8B8C8BE0}" destId="{5DFE529C-CDA4-4F47-8E4A-02A0D72EC116}" srcOrd="0" destOrd="0" parTransId="{21DEC39A-3486-0346-BC6C-81257E3F7A4F}" sibTransId="{342995D0-53BB-A34A-9405-CCF3426F1AF3}"/>
    <dgm:cxn modelId="{372A37AB-5B7B-E14F-9E5B-64C4CC68FF2F}" type="presOf" srcId="{596E5B15-E093-CC4D-B3AD-527F8B8C8BE0}" destId="{112D6352-250F-924E-8861-74A09D9E95FE}" srcOrd="0" destOrd="0" presId="urn:microsoft.com/office/officeart/2005/8/layout/default"/>
    <dgm:cxn modelId="{E586DAB0-E7AD-DF48-801A-74E03B95D41A}" type="presOf" srcId="{5DFE529C-CDA4-4F47-8E4A-02A0D72EC116}" destId="{F349A0D7-D920-3B4E-AFD7-E4821748989F}" srcOrd="0" destOrd="0" presId="urn:microsoft.com/office/officeart/2005/8/layout/default"/>
    <dgm:cxn modelId="{2858D3F2-6214-844B-9556-5FF2C70FA6A0}" type="presParOf" srcId="{112D6352-250F-924E-8861-74A09D9E95FE}" destId="{F349A0D7-D920-3B4E-AFD7-E4821748989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13D56-FC0A-7B47-9DD7-C675F6E64635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Úvodní evokace a motivace</a:t>
          </a:r>
          <a:endParaRPr lang="en-US" sz="2100" kern="1200"/>
        </a:p>
      </dsp:txBody>
      <dsp:txXfrm>
        <a:off x="3405805" y="42725"/>
        <a:ext cx="3703990" cy="754434"/>
      </dsp:txXfrm>
    </dsp:sp>
    <dsp:sp modelId="{B7B28060-4329-1B40-BAB6-A95C53913AE3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Teoretické ukotvení</a:t>
          </a:r>
          <a:endParaRPr lang="en-US" sz="2100" kern="1200"/>
        </a:p>
      </dsp:txBody>
      <dsp:txXfrm>
        <a:off x="3405805" y="920588"/>
        <a:ext cx="3703990" cy="754434"/>
      </dsp:txXfrm>
    </dsp:sp>
    <dsp:sp modelId="{7B12B737-9E2B-6941-B53E-EB09D5A65EF8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Praktické příklady</a:t>
          </a:r>
          <a:endParaRPr lang="en-US" sz="2100" kern="1200"/>
        </a:p>
      </dsp:txBody>
      <dsp:txXfrm>
        <a:off x="3405805" y="1798451"/>
        <a:ext cx="3703990" cy="754434"/>
      </dsp:txXfrm>
    </dsp:sp>
    <dsp:sp modelId="{FA58B536-3F39-864F-87D8-563F2EEA0BE2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Drobné pedagogické poznámky z praxe i z výzkumu</a:t>
          </a:r>
          <a:endParaRPr lang="en-US" sz="2100" kern="1200"/>
        </a:p>
      </dsp:txBody>
      <dsp:txXfrm>
        <a:off x="3405805" y="2676315"/>
        <a:ext cx="3703990" cy="754434"/>
      </dsp:txXfrm>
    </dsp:sp>
    <dsp:sp modelId="{3457CA53-1872-3F4E-A359-0469A20A303E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Diskuze</a:t>
          </a:r>
          <a:endParaRPr lang="en-US" sz="2100" kern="1200"/>
        </a:p>
      </dsp:txBody>
      <dsp:txXfrm>
        <a:off x="3405805" y="3554178"/>
        <a:ext cx="3703990" cy="754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BFF8B-58A0-FF49-BB0B-648D0A892049}">
      <dsp:nvSpPr>
        <dsp:cNvPr id="0" name=""/>
        <dsp:cNvSpPr/>
      </dsp:nvSpPr>
      <dsp:spPr>
        <a:xfrm>
          <a:off x="1534447" y="11835"/>
          <a:ext cx="4327666" cy="4327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 err="1"/>
            <a:t>Informatika</a:t>
          </a:r>
          <a:endParaRPr lang="en-GB" sz="3800" kern="1200" dirty="0"/>
        </a:p>
      </dsp:txBody>
      <dsp:txXfrm>
        <a:off x="2138760" y="522160"/>
        <a:ext cx="2495231" cy="3307016"/>
      </dsp:txXfrm>
    </dsp:sp>
    <dsp:sp modelId="{80E308EA-3DBF-9542-8820-3478B551E906}">
      <dsp:nvSpPr>
        <dsp:cNvPr id="0" name=""/>
        <dsp:cNvSpPr/>
      </dsp:nvSpPr>
      <dsp:spPr>
        <a:xfrm>
          <a:off x="4653486" y="11835"/>
          <a:ext cx="4327666" cy="4327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 err="1"/>
            <a:t>Matematika</a:t>
          </a:r>
          <a:endParaRPr lang="en-GB" sz="3800" kern="1200" dirty="0"/>
        </a:p>
      </dsp:txBody>
      <dsp:txXfrm>
        <a:off x="5881607" y="522160"/>
        <a:ext cx="2495231" cy="3307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6BB7A-6BDA-9A43-B739-8FC5F9DDAB72}">
      <dsp:nvSpPr>
        <dsp:cNvPr id="0" name=""/>
        <dsp:cNvSpPr/>
      </dsp:nvSpPr>
      <dsp:spPr>
        <a:xfrm>
          <a:off x="0" y="1697056"/>
          <a:ext cx="2057822" cy="2024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nová vzdělávací oblast informatika</a:t>
          </a:r>
          <a:endParaRPr lang="en-GB" sz="2000" kern="1200" dirty="0"/>
        </a:p>
      </dsp:txBody>
      <dsp:txXfrm>
        <a:off x="301361" y="1993545"/>
        <a:ext cx="1455100" cy="1431576"/>
      </dsp:txXfrm>
    </dsp:sp>
    <dsp:sp modelId="{A3634C2E-4260-9344-9D0C-DD7298571790}">
      <dsp:nvSpPr>
        <dsp:cNvPr id="0" name=""/>
        <dsp:cNvSpPr/>
      </dsp:nvSpPr>
      <dsp:spPr>
        <a:xfrm>
          <a:off x="2159690" y="2355420"/>
          <a:ext cx="707826" cy="7078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2253512" y="2626093"/>
        <a:ext cx="520182" cy="166480"/>
      </dsp:txXfrm>
    </dsp:sp>
    <dsp:sp modelId="{FD2D071B-32BA-0244-9798-82168A81D5A5}">
      <dsp:nvSpPr>
        <dsp:cNvPr id="0" name=""/>
        <dsp:cNvSpPr/>
      </dsp:nvSpPr>
      <dsp:spPr>
        <a:xfrm>
          <a:off x="2966612" y="1634578"/>
          <a:ext cx="2185866" cy="2149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nová klíčová kompetence digitální</a:t>
          </a:r>
          <a:endParaRPr lang="en-GB" sz="2000" kern="1200" dirty="0"/>
        </a:p>
      </dsp:txBody>
      <dsp:txXfrm>
        <a:off x="3286725" y="1949366"/>
        <a:ext cx="1545640" cy="1519934"/>
      </dsp:txXfrm>
    </dsp:sp>
    <dsp:sp modelId="{2E159C6E-325B-4144-A4FC-ADFB36106413}">
      <dsp:nvSpPr>
        <dsp:cNvPr id="0" name=""/>
        <dsp:cNvSpPr/>
      </dsp:nvSpPr>
      <dsp:spPr>
        <a:xfrm>
          <a:off x="5251574" y="2355420"/>
          <a:ext cx="707826" cy="70782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5345396" y="2501232"/>
        <a:ext cx="520182" cy="416202"/>
      </dsp:txXfrm>
    </dsp:sp>
    <dsp:sp modelId="{B7E2982D-72BA-A649-9780-C257063D008A}">
      <dsp:nvSpPr>
        <dsp:cNvPr id="0" name=""/>
        <dsp:cNvSpPr/>
      </dsp:nvSpPr>
      <dsp:spPr>
        <a:xfrm>
          <a:off x="6058496" y="1663300"/>
          <a:ext cx="2066731" cy="2092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nová informatika</a:t>
          </a:r>
          <a:endParaRPr lang="en-GB" sz="2000" kern="1200" dirty="0"/>
        </a:p>
      </dsp:txBody>
      <dsp:txXfrm>
        <a:off x="6361162" y="1969676"/>
        <a:ext cx="1461399" cy="14793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BE35C-61C3-2646-B8F6-FCE1EE2B5DF7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i="0" u="none" kern="1200" dirty="0"/>
            <a:t>Data, </a:t>
          </a:r>
          <a:r>
            <a:rPr lang="en-GB" sz="3600" b="0" i="0" u="none" kern="1200" dirty="0" err="1"/>
            <a:t>informace</a:t>
          </a:r>
          <a:r>
            <a:rPr lang="en-GB" sz="3600" b="0" i="0" u="none" kern="1200" dirty="0"/>
            <a:t> a </a:t>
          </a:r>
          <a:r>
            <a:rPr lang="en-GB" sz="3600" b="0" i="0" u="none" kern="1200" dirty="0" err="1"/>
            <a:t>modelování</a:t>
          </a:r>
          <a:endParaRPr lang="en-GB" sz="3600" b="0" kern="1200" dirty="0"/>
        </a:p>
      </dsp:txBody>
      <dsp:txXfrm>
        <a:off x="1748064" y="2975"/>
        <a:ext cx="3342605" cy="2005563"/>
      </dsp:txXfrm>
    </dsp:sp>
    <dsp:sp modelId="{5017978B-FD8F-9743-BAD5-147B2DD39BD2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i="0" u="none" kern="1200" dirty="0" err="1"/>
            <a:t>Algoritmizace</a:t>
          </a:r>
          <a:r>
            <a:rPr lang="en-GB" sz="3600" b="0" i="0" u="none" kern="1200" dirty="0"/>
            <a:t> a </a:t>
          </a:r>
          <a:r>
            <a:rPr lang="en-GB" sz="3600" b="0" i="0" u="none" kern="1200" dirty="0" err="1"/>
            <a:t>programování</a:t>
          </a:r>
          <a:endParaRPr lang="en-GB" sz="3600" b="0" kern="1200" dirty="0"/>
        </a:p>
      </dsp:txBody>
      <dsp:txXfrm>
        <a:off x="5424930" y="2975"/>
        <a:ext cx="3342605" cy="2005563"/>
      </dsp:txXfrm>
    </dsp:sp>
    <dsp:sp modelId="{D11F3449-F47F-4349-B42A-169DE2619DB3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i="0" u="none" kern="1200" dirty="0" err="1"/>
            <a:t>Informační</a:t>
          </a:r>
          <a:r>
            <a:rPr lang="en-GB" sz="3600" b="0" i="0" u="none" kern="1200" dirty="0"/>
            <a:t> </a:t>
          </a:r>
          <a:r>
            <a:rPr lang="en-GB" sz="3600" b="0" i="0" u="none" kern="1200" dirty="0" err="1"/>
            <a:t>systémy</a:t>
          </a:r>
          <a:endParaRPr lang="en-GB" sz="3600" b="0" kern="1200" dirty="0"/>
        </a:p>
      </dsp:txBody>
      <dsp:txXfrm>
        <a:off x="1748064" y="2342799"/>
        <a:ext cx="3342605" cy="2005563"/>
      </dsp:txXfrm>
    </dsp:sp>
    <dsp:sp modelId="{4F7BEFCB-7D72-BA4A-9310-2ABFB442EC06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i="0" u="none" kern="1200" dirty="0" err="1"/>
            <a:t>Digitální</a:t>
          </a:r>
          <a:r>
            <a:rPr lang="en-GB" sz="3600" b="0" i="0" u="none" kern="1200" dirty="0"/>
            <a:t> </a:t>
          </a:r>
          <a:r>
            <a:rPr lang="en-GB" sz="3600" b="0" i="0" u="none" kern="1200" dirty="0" err="1"/>
            <a:t>technologie</a:t>
          </a:r>
          <a:endParaRPr lang="en-GB" sz="3600" b="0" kern="1200" dirty="0"/>
        </a:p>
      </dsp:txBody>
      <dsp:txXfrm>
        <a:off x="5424930" y="2342799"/>
        <a:ext cx="3342605" cy="200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8AC1C-8A12-AA41-8C74-8460B3F16E56}">
      <dsp:nvSpPr>
        <dsp:cNvPr id="0" name=""/>
        <dsp:cNvSpPr/>
      </dsp:nvSpPr>
      <dsp:spPr>
        <a:xfrm>
          <a:off x="715847" y="665"/>
          <a:ext cx="9083904" cy="4350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i="0" u="none" kern="1200" dirty="0" err="1"/>
            <a:t>Klíčová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kompetence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digitální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představuje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soubor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znalostí</a:t>
          </a:r>
          <a:r>
            <a:rPr lang="en-GB" sz="3200" b="0" i="0" u="none" kern="1200" dirty="0"/>
            <a:t>, </a:t>
          </a:r>
          <a:r>
            <a:rPr lang="en-GB" sz="3200" b="0" i="0" u="none" kern="1200" dirty="0" err="1"/>
            <a:t>dovedností</a:t>
          </a:r>
          <a:r>
            <a:rPr lang="en-GB" sz="3200" b="0" i="0" u="none" kern="1200" dirty="0"/>
            <a:t> a </a:t>
          </a:r>
          <a:r>
            <a:rPr lang="en-GB" sz="3200" b="0" i="0" u="none" kern="1200" dirty="0" err="1"/>
            <a:t>postojů</a:t>
          </a:r>
          <a:r>
            <a:rPr lang="en-GB" sz="3200" b="0" i="0" u="none" kern="1200" dirty="0"/>
            <a:t>, </a:t>
          </a:r>
          <a:r>
            <a:rPr lang="en-GB" sz="3200" b="0" i="0" u="none" kern="1200" dirty="0" err="1"/>
            <a:t>které</a:t>
          </a:r>
          <a:r>
            <a:rPr lang="en-GB" sz="3200" b="0" i="0" u="none" kern="1200" dirty="0"/>
            <a:t> </a:t>
          </a:r>
          <a:r>
            <a:rPr lang="en-GB" sz="3200" b="0" i="0" u="none" kern="1200" dirty="0" err="1"/>
            <a:t>umožňují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žákům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účelně</a:t>
          </a:r>
          <a:r>
            <a:rPr lang="en-GB" sz="3200" b="0" i="0" u="none" kern="1200" dirty="0"/>
            <a:t>, </a:t>
          </a:r>
          <a:r>
            <a:rPr lang="en-GB" sz="3200" b="0" i="0" u="none" kern="1200" dirty="0" err="1"/>
            <a:t>bezpečně</a:t>
          </a:r>
          <a:r>
            <a:rPr lang="en-GB" sz="3200" b="0" i="0" u="none" kern="1200" dirty="0"/>
            <a:t> a </a:t>
          </a:r>
          <a:r>
            <a:rPr lang="en-GB" sz="3200" b="0" i="0" u="none" kern="1200" dirty="0" err="1"/>
            <a:t>efektivně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využívat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digitální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technologie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při</a:t>
          </a:r>
          <a:r>
            <a:rPr lang="en-GB" sz="3200" b="0" i="0" u="none" kern="1200" dirty="0"/>
            <a:t> </a:t>
          </a:r>
          <a:r>
            <a:rPr lang="en-GB" sz="3200" b="0" i="0" u="none" kern="1200" dirty="0" err="1"/>
            <a:t>práci</a:t>
          </a:r>
          <a:r>
            <a:rPr lang="en-GB" sz="3200" b="0" i="0" u="none" kern="1200" dirty="0"/>
            <a:t>, </a:t>
          </a:r>
          <a:r>
            <a:rPr lang="en-GB" sz="3200" b="0" i="0" u="none" kern="1200" dirty="0" err="1"/>
            <a:t>při</a:t>
          </a:r>
          <a:r>
            <a:rPr lang="en-GB" sz="3200" b="0" i="0" u="none" kern="1200" dirty="0"/>
            <a:t> </a:t>
          </a:r>
          <a:r>
            <a:rPr lang="en-GB" sz="3200" b="0" i="0" u="none" kern="1200" dirty="0" err="1"/>
            <a:t>učení</a:t>
          </a:r>
          <a:r>
            <a:rPr lang="en-GB" sz="3200" b="0" i="0" u="none" kern="1200" dirty="0"/>
            <a:t>, </a:t>
          </a:r>
          <a:r>
            <a:rPr lang="en-GB" sz="3200" b="0" i="0" u="none" kern="1200" dirty="0" err="1"/>
            <a:t>ve</a:t>
          </a:r>
          <a:r>
            <a:rPr lang="en-GB" sz="3200" b="0" i="0" u="none" kern="1200" dirty="0"/>
            <a:t> </a:t>
          </a:r>
          <a:r>
            <a:rPr lang="en-GB" sz="3200" b="0" i="0" u="none" kern="1200" dirty="0" err="1"/>
            <a:t>volném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čase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i</a:t>
          </a:r>
          <a:r>
            <a:rPr lang="en-GB" sz="3200" b="0" i="0" u="none" kern="1200" dirty="0"/>
            <a:t> </a:t>
          </a:r>
          <a:r>
            <a:rPr lang="en-GB" sz="3200" b="0" i="0" u="none" kern="1200" dirty="0" err="1"/>
            <a:t>při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zapojování</a:t>
          </a:r>
          <a:r>
            <a:rPr lang="en-GB" sz="3200" b="0" i="0" u="none" kern="1200" dirty="0"/>
            <a:t> do </a:t>
          </a:r>
          <a:r>
            <a:rPr lang="en-GB" sz="3200" b="0" i="0" u="none" kern="1200" dirty="0" err="1"/>
            <a:t>společnosti</a:t>
          </a:r>
          <a:r>
            <a:rPr lang="en-GB" sz="3200" b="0" i="0" u="none" kern="1200" dirty="0"/>
            <a:t> a </a:t>
          </a:r>
          <a:r>
            <a:rPr lang="en-GB" sz="3200" b="0" i="0" u="none" kern="1200" dirty="0" err="1"/>
            <a:t>občanského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života</a:t>
          </a:r>
          <a:r>
            <a:rPr lang="en-GB" sz="3200" b="0" i="0" u="none" kern="1200" dirty="0"/>
            <a:t>, </a:t>
          </a:r>
          <a:r>
            <a:rPr lang="en-GB" sz="3200" b="0" i="0" u="none" kern="1200" dirty="0" err="1"/>
            <a:t>aktivně</a:t>
          </a:r>
          <a:r>
            <a:rPr lang="en-GB" sz="3200" b="0" i="0" u="none" kern="1200" dirty="0"/>
            <a:t> a </a:t>
          </a:r>
          <a:r>
            <a:rPr lang="en-GB" sz="3200" b="0" i="0" u="none" kern="1200" dirty="0" err="1"/>
            <a:t>respektujícím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způsobem</a:t>
          </a:r>
          <a:r>
            <a:rPr lang="en-GB" sz="3200" b="0" i="0" u="none" kern="1200" dirty="0"/>
            <a:t> se </a:t>
          </a:r>
          <a:r>
            <a:rPr lang="en-GB" sz="3200" b="0" i="0" u="none" kern="1200" dirty="0" err="1"/>
            <a:t>podílet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na</a:t>
          </a:r>
          <a:r>
            <a:rPr lang="en-GB" sz="3200" b="0" i="0" u="none" kern="1200" dirty="0"/>
            <a:t> </a:t>
          </a:r>
          <a:r>
            <a:rPr lang="en-GB" sz="3200" b="0" i="0" u="none" kern="1200" dirty="0" err="1"/>
            <a:t>utváření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digitálního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světa</a:t>
          </a:r>
          <a:r>
            <a:rPr lang="en-GB" sz="3200" b="0" i="0" u="none" kern="1200" dirty="0"/>
            <a:t> a </a:t>
          </a:r>
          <a:r>
            <a:rPr lang="en-GB" sz="3200" b="0" i="0" u="none" kern="1200" dirty="0" err="1"/>
            <a:t>nacházet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rovnováhu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mezi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světem</a:t>
          </a:r>
          <a:r>
            <a:rPr lang="en-GB" sz="3200" b="0" i="0" u="none" kern="1200" dirty="0"/>
            <a:t> </a:t>
          </a:r>
          <a:r>
            <a:rPr lang="en-GB" sz="3200" b="0" i="0" u="none" kern="1200" dirty="0" err="1"/>
            <a:t>digitálním</a:t>
          </a:r>
          <a:r>
            <a:rPr lang="en-GB" sz="3200" b="0" i="0" u="none" kern="1200" dirty="0"/>
            <a:t> a </a:t>
          </a:r>
          <a:r>
            <a:rPr lang="en-GB" sz="3200" b="0" i="0" u="none" kern="1200" dirty="0" err="1"/>
            <a:t>fyzickým</a:t>
          </a:r>
          <a:r>
            <a:rPr lang="en-GB" sz="3200" b="0" i="0" u="none" kern="1200" dirty="0"/>
            <a:t>.</a:t>
          </a:r>
          <a:endParaRPr lang="en-GB" sz="3200" kern="1200" dirty="0"/>
        </a:p>
      </dsp:txBody>
      <dsp:txXfrm>
        <a:off x="715847" y="665"/>
        <a:ext cx="9083904" cy="43500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EFD50-A651-5944-A943-03C8CE85B43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u="none" kern="1200" dirty="0" err="1"/>
            <a:t>Digitální</a:t>
          </a:r>
          <a:r>
            <a:rPr lang="en-GB" sz="2500" b="0" i="0" u="none" kern="1200" dirty="0"/>
            <a:t> </a:t>
          </a:r>
          <a:r>
            <a:rPr lang="en-GB" sz="2500" b="0" i="0" u="none" kern="1200" dirty="0" err="1"/>
            <a:t>informace</a:t>
          </a:r>
          <a:r>
            <a:rPr lang="en-GB" sz="2500" b="0" i="0" u="none" kern="1200" dirty="0"/>
            <a:t> a data</a:t>
          </a:r>
          <a:endParaRPr lang="en-GB" sz="2500" b="0" kern="1200" dirty="0"/>
        </a:p>
      </dsp:txBody>
      <dsp:txXfrm>
        <a:off x="0" y="39687"/>
        <a:ext cx="3286125" cy="1971675"/>
      </dsp:txXfrm>
    </dsp:sp>
    <dsp:sp modelId="{089CC5F7-C366-194C-8EBA-1178FBDDC495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u="none" kern="1200"/>
            <a:t>Tvorba digitálního obsahu</a:t>
          </a:r>
        </a:p>
      </dsp:txBody>
      <dsp:txXfrm>
        <a:off x="3614737" y="39687"/>
        <a:ext cx="3286125" cy="1971675"/>
      </dsp:txXfrm>
    </dsp:sp>
    <dsp:sp modelId="{E98F3A10-838F-8244-AFC8-E00F9D1E8DA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u="none" kern="1200"/>
            <a:t>Bezpečnost v digitálním prostředí</a:t>
          </a:r>
        </a:p>
      </dsp:txBody>
      <dsp:txXfrm>
        <a:off x="7229475" y="39687"/>
        <a:ext cx="3286125" cy="1971675"/>
      </dsp:txXfrm>
    </dsp:sp>
    <dsp:sp modelId="{2E5A0FB8-C33D-6C49-BE61-2FFF7FCC17D8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u="none" kern="1200"/>
            <a:t>Digitální vývoj a inovace</a:t>
          </a:r>
        </a:p>
      </dsp:txBody>
      <dsp:txXfrm>
        <a:off x="1807368" y="2339975"/>
        <a:ext cx="3286125" cy="1971675"/>
      </dsp:txXfrm>
    </dsp:sp>
    <dsp:sp modelId="{3A56086C-7C2A-5D4E-8B6E-836E25D9B9D0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u="none" kern="1200" dirty="0" err="1"/>
            <a:t>Zapojení</a:t>
          </a:r>
          <a:r>
            <a:rPr lang="en-GB" sz="2500" b="0" i="0" u="none" kern="1200" dirty="0"/>
            <a:t> do </a:t>
          </a:r>
          <a:r>
            <a:rPr lang="en-GB" sz="2500" b="0" i="0" u="none" kern="1200" dirty="0" err="1"/>
            <a:t>společnosti</a:t>
          </a:r>
          <a:r>
            <a:rPr lang="en-GB" sz="2500" b="0" i="0" u="none" kern="1200" dirty="0"/>
            <a:t> </a:t>
          </a:r>
          <a:r>
            <a:rPr lang="en-GB" sz="2500" b="0" i="0" u="none" kern="1200" dirty="0" err="1"/>
            <a:t>prostřednictvím</a:t>
          </a:r>
          <a:r>
            <a:rPr lang="en-GB" sz="2500" b="0" i="0" u="none" kern="1200" dirty="0"/>
            <a:t> </a:t>
          </a:r>
          <a:r>
            <a:rPr lang="en-GB" sz="2500" b="0" i="0" u="none" kern="1200" dirty="0" err="1"/>
            <a:t>digitálních</a:t>
          </a:r>
          <a:r>
            <a:rPr lang="en-GB" sz="2500" b="0" i="0" u="none" kern="1200" dirty="0"/>
            <a:t> </a:t>
          </a:r>
          <a:r>
            <a:rPr lang="en-GB" sz="2500" b="0" i="0" u="none" kern="1200" dirty="0" err="1"/>
            <a:t>technologií</a:t>
          </a:r>
          <a:endParaRPr lang="en-GB" sz="2500" b="0" i="0" u="none" kern="1200" dirty="0"/>
        </a:p>
      </dsp:txBody>
      <dsp:txXfrm>
        <a:off x="5422106" y="2339975"/>
        <a:ext cx="3286125" cy="1971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82E6F-98F9-E94A-AD47-4E493597AC5C}">
      <dsp:nvSpPr>
        <dsp:cNvPr id="0" name=""/>
        <dsp:cNvSpPr/>
      </dsp:nvSpPr>
      <dsp:spPr>
        <a:xfrm>
          <a:off x="0" y="11835"/>
          <a:ext cx="6227988" cy="4327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 err="1"/>
            <a:t>Informatické</a:t>
          </a:r>
          <a:r>
            <a:rPr lang="en-GB" sz="4000" kern="1200" dirty="0"/>
            <a:t> </a:t>
          </a:r>
          <a:r>
            <a:rPr lang="en-GB" sz="4000" kern="1200" dirty="0" err="1"/>
            <a:t>myšlení</a:t>
          </a:r>
          <a:endParaRPr lang="en-GB" sz="4000" kern="1200" dirty="0"/>
        </a:p>
      </dsp:txBody>
      <dsp:txXfrm>
        <a:off x="869674" y="522160"/>
        <a:ext cx="3590912" cy="3307016"/>
      </dsp:txXfrm>
    </dsp:sp>
    <dsp:sp modelId="{4FE9E055-2A1B-6E48-9C88-3C95BC9EDE19}">
      <dsp:nvSpPr>
        <dsp:cNvPr id="0" name=""/>
        <dsp:cNvSpPr/>
      </dsp:nvSpPr>
      <dsp:spPr>
        <a:xfrm>
          <a:off x="4287611" y="23671"/>
          <a:ext cx="6227988" cy="4327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 err="1"/>
            <a:t>Matematické</a:t>
          </a:r>
          <a:r>
            <a:rPr lang="en-GB" sz="4000" kern="1200" dirty="0"/>
            <a:t> </a:t>
          </a:r>
          <a:r>
            <a:rPr lang="en-GB" sz="4000" kern="1200" dirty="0" err="1"/>
            <a:t>myšlení</a:t>
          </a:r>
          <a:endParaRPr lang="en-GB" sz="4000" kern="1200" dirty="0"/>
        </a:p>
      </dsp:txBody>
      <dsp:txXfrm>
        <a:off x="6055013" y="533996"/>
        <a:ext cx="3590912" cy="33070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9A0D7-D920-3B4E-AFD7-E4821748989F}">
      <dsp:nvSpPr>
        <dsp:cNvPr id="0" name=""/>
        <dsp:cNvSpPr/>
      </dsp:nvSpPr>
      <dsp:spPr>
        <a:xfrm>
          <a:off x="0" y="494912"/>
          <a:ext cx="8128000" cy="1287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 err="1"/>
            <a:t>Stačí</a:t>
          </a:r>
          <a:r>
            <a:rPr lang="en-GB" sz="3700" kern="1200" dirty="0"/>
            <a:t> </a:t>
          </a:r>
          <a:r>
            <a:rPr lang="en-GB" sz="3700" kern="1200" dirty="0" err="1"/>
            <a:t>málo</a:t>
          </a:r>
          <a:r>
            <a:rPr lang="en-GB" sz="3700" kern="1200" dirty="0"/>
            <a:t>, </a:t>
          </a:r>
          <a:r>
            <a:rPr lang="en-GB" sz="3700" kern="1200" dirty="0" err="1"/>
            <a:t>implementujte</a:t>
          </a:r>
          <a:r>
            <a:rPr lang="en-GB" sz="3700" kern="1200" dirty="0"/>
            <a:t> s </a:t>
          </a:r>
          <a:r>
            <a:rPr lang="en-GB" sz="3700" kern="1200" dirty="0" err="1"/>
            <a:t>rozvahou</a:t>
          </a:r>
          <a:r>
            <a:rPr lang="en-GB" sz="3700" kern="1200" dirty="0"/>
            <a:t>.</a:t>
          </a:r>
        </a:p>
      </dsp:txBody>
      <dsp:txXfrm>
        <a:off x="0" y="494912"/>
        <a:ext cx="8128000" cy="1287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EF638-55D1-A94F-B3FD-07455F8F076F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36D2D-CAEF-4846-BCA8-3ED9BBA16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26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6D2D-CAEF-4846-BCA8-3ED9BBA169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174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Hledání</a:t>
            </a:r>
            <a:r>
              <a:rPr lang="en-GB" b="1" dirty="0"/>
              <a:t> </a:t>
            </a:r>
            <a:r>
              <a:rPr lang="en-GB" b="1" dirty="0" err="1"/>
              <a:t>algoritmických</a:t>
            </a:r>
            <a:r>
              <a:rPr lang="en-GB" b="1" dirty="0"/>
              <a:t> </a:t>
            </a:r>
            <a:r>
              <a:rPr lang="en-GB" b="1" dirty="0" err="1"/>
              <a:t>postupů</a:t>
            </a:r>
            <a:endParaRPr lang="en-GB" dirty="0"/>
          </a:p>
          <a:p>
            <a:r>
              <a:rPr lang="en-GB" dirty="0" err="1"/>
              <a:t>štafetové</a:t>
            </a:r>
            <a:r>
              <a:rPr lang="en-GB" dirty="0"/>
              <a:t> </a:t>
            </a:r>
            <a:r>
              <a:rPr lang="en-GB" dirty="0" err="1"/>
              <a:t>řešení</a:t>
            </a:r>
            <a:r>
              <a:rPr lang="en-GB" dirty="0"/>
              <a:t> </a:t>
            </a:r>
            <a:r>
              <a:rPr lang="en-GB" dirty="0" err="1"/>
              <a:t>příkladu</a:t>
            </a:r>
            <a:endParaRPr lang="en-GB" dirty="0"/>
          </a:p>
          <a:p>
            <a:r>
              <a:rPr lang="en-GB" i="1" dirty="0"/>
              <a:t>RVP: </a:t>
            </a:r>
            <a:r>
              <a:rPr lang="en-GB" i="1" dirty="0" err="1"/>
              <a:t>Algoritmizace</a:t>
            </a:r>
            <a:r>
              <a:rPr lang="en-GB" i="1" dirty="0"/>
              <a:t> a </a:t>
            </a:r>
            <a:r>
              <a:rPr lang="en-GB" i="1" dirty="0" err="1"/>
              <a:t>programování</a:t>
            </a:r>
            <a:endParaRPr lang="en-GB" dirty="0"/>
          </a:p>
          <a:p>
            <a:r>
              <a:rPr lang="en-GB" b="1" dirty="0" err="1"/>
              <a:t>Matematika</a:t>
            </a:r>
            <a:r>
              <a:rPr lang="en-GB" b="1" dirty="0"/>
              <a:t> v </a:t>
            </a:r>
            <a:r>
              <a:rPr lang="en-GB" b="1" dirty="0" err="1"/>
              <a:t>datových</a:t>
            </a:r>
            <a:r>
              <a:rPr lang="en-GB" b="1" dirty="0"/>
              <a:t> </a:t>
            </a:r>
            <a:r>
              <a:rPr lang="en-GB" b="1" dirty="0" err="1"/>
              <a:t>strukturách</a:t>
            </a:r>
            <a:endParaRPr lang="en-GB" dirty="0"/>
          </a:p>
          <a:p>
            <a:r>
              <a:rPr lang="en-GB" dirty="0" err="1"/>
              <a:t>logaritmus</a:t>
            </a:r>
            <a:r>
              <a:rPr lang="en-GB" dirty="0"/>
              <a:t> a </a:t>
            </a:r>
            <a:r>
              <a:rPr lang="en-GB" dirty="0" err="1"/>
              <a:t>hloubka</a:t>
            </a:r>
            <a:r>
              <a:rPr lang="en-GB" dirty="0"/>
              <a:t> </a:t>
            </a:r>
            <a:r>
              <a:rPr lang="en-GB" dirty="0" err="1"/>
              <a:t>stromu</a:t>
            </a:r>
            <a:endParaRPr lang="en-GB" dirty="0"/>
          </a:p>
          <a:p>
            <a:r>
              <a:rPr lang="en-GB" i="1" dirty="0"/>
              <a:t>RVP: </a:t>
            </a:r>
            <a:r>
              <a:rPr lang="en-GB" i="1" dirty="0" err="1"/>
              <a:t>Informační</a:t>
            </a:r>
            <a:r>
              <a:rPr lang="en-GB" i="1" dirty="0"/>
              <a:t> </a:t>
            </a:r>
            <a:r>
              <a:rPr lang="en-GB" i="1" dirty="0" err="1"/>
              <a:t>systémy</a:t>
            </a:r>
            <a:endParaRPr lang="en-GB" dirty="0"/>
          </a:p>
          <a:p>
            <a:r>
              <a:rPr lang="en-GB" b="1" dirty="0" err="1"/>
              <a:t>Inovace</a:t>
            </a:r>
            <a:r>
              <a:rPr lang="en-GB" b="1" dirty="0"/>
              <a:t> a </a:t>
            </a:r>
            <a:r>
              <a:rPr lang="en-GB" b="1" dirty="0" err="1"/>
              <a:t>umělá</a:t>
            </a:r>
            <a:r>
              <a:rPr lang="en-GB" b="1" dirty="0"/>
              <a:t> </a:t>
            </a:r>
            <a:r>
              <a:rPr lang="en-GB" b="1" dirty="0" err="1"/>
              <a:t>inteligence</a:t>
            </a:r>
            <a:endParaRPr lang="en-GB" dirty="0"/>
          </a:p>
          <a:p>
            <a:r>
              <a:rPr lang="en-GB" dirty="0" err="1"/>
              <a:t>diskuse</a:t>
            </a:r>
            <a:r>
              <a:rPr lang="en-GB" dirty="0"/>
              <a:t> o </a:t>
            </a:r>
            <a:r>
              <a:rPr lang="en-GB" dirty="0" err="1"/>
              <a:t>možnostech</a:t>
            </a:r>
            <a:r>
              <a:rPr lang="en-GB" dirty="0"/>
              <a:t> a </a:t>
            </a:r>
            <a:r>
              <a:rPr lang="en-GB" dirty="0" err="1"/>
              <a:t>limitech</a:t>
            </a:r>
            <a:r>
              <a:rPr lang="en-GB" dirty="0"/>
              <a:t> AI</a:t>
            </a:r>
          </a:p>
          <a:p>
            <a:r>
              <a:rPr lang="en-GB" i="1" dirty="0"/>
              <a:t>RVP: </a:t>
            </a:r>
            <a:r>
              <a:rPr lang="en-GB" i="1" dirty="0" err="1"/>
              <a:t>Digitální</a:t>
            </a:r>
            <a:r>
              <a:rPr lang="en-GB" i="1" dirty="0"/>
              <a:t> </a:t>
            </a:r>
            <a:r>
              <a:rPr lang="en-GB" i="1" dirty="0" err="1"/>
              <a:t>technologie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6D2D-CAEF-4846-BCA8-3ED9BBA169D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8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Modelování</a:t>
            </a:r>
            <a:r>
              <a:rPr lang="en-GB" b="1" dirty="0"/>
              <a:t> </a:t>
            </a:r>
            <a:r>
              <a:rPr lang="en-GB" b="1" dirty="0" err="1"/>
              <a:t>funkce</a:t>
            </a:r>
            <a:r>
              <a:rPr lang="en-GB" b="1" dirty="0"/>
              <a:t> v </a:t>
            </a:r>
            <a:r>
              <a:rPr lang="en-GB" b="1" dirty="0" err="1"/>
              <a:t>Excelu</a:t>
            </a:r>
            <a:endParaRPr lang="en-GB" dirty="0"/>
          </a:p>
          <a:p>
            <a:r>
              <a:rPr lang="en-GB" dirty="0" err="1"/>
              <a:t>práce</a:t>
            </a:r>
            <a:r>
              <a:rPr lang="en-GB" dirty="0"/>
              <a:t> s </a:t>
            </a:r>
            <a:r>
              <a:rPr lang="en-GB" dirty="0" err="1"/>
              <a:t>tabulkami</a:t>
            </a:r>
            <a:r>
              <a:rPr lang="en-GB" dirty="0"/>
              <a:t> a </a:t>
            </a:r>
            <a:r>
              <a:rPr lang="en-GB" dirty="0" err="1"/>
              <a:t>vizualizace</a:t>
            </a:r>
            <a:r>
              <a:rPr lang="en-GB" dirty="0"/>
              <a:t> </a:t>
            </a:r>
            <a:r>
              <a:rPr lang="en-GB" dirty="0" err="1"/>
              <a:t>dat</a:t>
            </a:r>
            <a:endParaRPr lang="en-GB" dirty="0"/>
          </a:p>
          <a:p>
            <a:r>
              <a:rPr lang="en-GB" i="1" dirty="0"/>
              <a:t>RVP: Data, </a:t>
            </a:r>
            <a:r>
              <a:rPr lang="en-GB" i="1" dirty="0" err="1"/>
              <a:t>informace</a:t>
            </a:r>
            <a:r>
              <a:rPr lang="en-GB" i="1" dirty="0"/>
              <a:t> a </a:t>
            </a:r>
            <a:r>
              <a:rPr lang="en-GB" i="1" dirty="0" err="1"/>
              <a:t>modelování</a:t>
            </a:r>
            <a:endParaRPr lang="en-GB" dirty="0"/>
          </a:p>
          <a:p>
            <a:r>
              <a:rPr lang="en-GB" b="1" dirty="0" err="1"/>
              <a:t>Kombinatorika</a:t>
            </a:r>
            <a:r>
              <a:rPr lang="en-GB" b="1" dirty="0"/>
              <a:t> a </a:t>
            </a:r>
            <a:r>
              <a:rPr lang="en-GB" b="1" dirty="0" err="1"/>
              <a:t>reprezentace</a:t>
            </a:r>
            <a:r>
              <a:rPr lang="en-GB" b="1" dirty="0"/>
              <a:t> </a:t>
            </a:r>
            <a:r>
              <a:rPr lang="en-GB" b="1" dirty="0" err="1"/>
              <a:t>dat</a:t>
            </a:r>
            <a:endParaRPr lang="en-GB" dirty="0"/>
          </a:p>
          <a:p>
            <a:r>
              <a:rPr lang="en-GB" dirty="0" err="1"/>
              <a:t>kolik</a:t>
            </a:r>
            <a:r>
              <a:rPr lang="en-GB" dirty="0"/>
              <a:t> </a:t>
            </a:r>
            <a:r>
              <a:rPr lang="en-GB" dirty="0" err="1"/>
              <a:t>možností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byte, RGB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příklad</a:t>
            </a:r>
            <a:endParaRPr lang="en-GB" dirty="0"/>
          </a:p>
          <a:p>
            <a:r>
              <a:rPr lang="en-GB" i="1" dirty="0"/>
              <a:t>RVP: Data, </a:t>
            </a:r>
            <a:r>
              <a:rPr lang="en-GB" i="1" dirty="0" err="1"/>
              <a:t>informace</a:t>
            </a:r>
            <a:r>
              <a:rPr lang="en-GB" i="1" dirty="0"/>
              <a:t> a </a:t>
            </a:r>
            <a:r>
              <a:rPr lang="en-GB" i="1" dirty="0" err="1"/>
              <a:t>modelování</a:t>
            </a:r>
            <a:endParaRPr lang="en-GB" dirty="0"/>
          </a:p>
          <a:p>
            <a:r>
              <a:rPr lang="en-GB" b="1" dirty="0" err="1"/>
              <a:t>Různé</a:t>
            </a:r>
            <a:r>
              <a:rPr lang="en-GB" b="1" dirty="0"/>
              <a:t> </a:t>
            </a:r>
            <a:r>
              <a:rPr lang="en-GB" b="1" dirty="0" err="1"/>
              <a:t>číselné</a:t>
            </a:r>
            <a:r>
              <a:rPr lang="en-GB" b="1" dirty="0"/>
              <a:t> </a:t>
            </a:r>
            <a:r>
              <a:rPr lang="en-GB" b="1" dirty="0" err="1"/>
              <a:t>soustavy</a:t>
            </a:r>
            <a:endParaRPr lang="en-GB" dirty="0"/>
          </a:p>
          <a:p>
            <a:r>
              <a:rPr lang="en-GB" dirty="0" err="1"/>
              <a:t>převody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desítkovou</a:t>
            </a:r>
            <a:r>
              <a:rPr lang="en-GB" dirty="0"/>
              <a:t>, </a:t>
            </a:r>
            <a:r>
              <a:rPr lang="en-GB" dirty="0" err="1"/>
              <a:t>binární</a:t>
            </a:r>
            <a:r>
              <a:rPr lang="en-GB" dirty="0"/>
              <a:t> a </a:t>
            </a:r>
            <a:r>
              <a:rPr lang="en-GB" dirty="0" err="1"/>
              <a:t>hexadecimální</a:t>
            </a:r>
            <a:r>
              <a:rPr lang="en-GB" dirty="0"/>
              <a:t> </a:t>
            </a:r>
            <a:r>
              <a:rPr lang="en-GB" dirty="0" err="1"/>
              <a:t>soustavou</a:t>
            </a:r>
            <a:endParaRPr lang="en-GB" dirty="0"/>
          </a:p>
          <a:p>
            <a:r>
              <a:rPr lang="en-GB" i="1" dirty="0"/>
              <a:t>RVP: </a:t>
            </a:r>
            <a:r>
              <a:rPr lang="en-GB" i="1" dirty="0" err="1"/>
              <a:t>Informační</a:t>
            </a:r>
            <a:r>
              <a:rPr lang="en-GB" i="1" dirty="0"/>
              <a:t> </a:t>
            </a:r>
            <a:r>
              <a:rPr lang="en-GB" i="1" dirty="0" err="1"/>
              <a:t>systémy</a:t>
            </a:r>
            <a:endParaRPr lang="en-GB" dirty="0"/>
          </a:p>
          <a:p>
            <a:r>
              <a:rPr lang="en-GB" b="1" dirty="0" err="1"/>
              <a:t>Logické</a:t>
            </a:r>
            <a:r>
              <a:rPr lang="en-GB" b="1" dirty="0"/>
              <a:t> </a:t>
            </a:r>
            <a:r>
              <a:rPr lang="en-GB" b="1" dirty="0" err="1"/>
              <a:t>operace</a:t>
            </a:r>
            <a:r>
              <a:rPr lang="en-GB" b="1" dirty="0"/>
              <a:t> a </a:t>
            </a:r>
            <a:r>
              <a:rPr lang="en-GB" b="1" dirty="0" err="1"/>
              <a:t>práce</a:t>
            </a:r>
            <a:r>
              <a:rPr lang="en-GB" b="1" dirty="0"/>
              <a:t> s 0 a 1</a:t>
            </a:r>
            <a:endParaRPr lang="en-GB" dirty="0"/>
          </a:p>
          <a:p>
            <a:r>
              <a:rPr lang="en-GB" dirty="0" err="1"/>
              <a:t>pravdivostní</a:t>
            </a:r>
            <a:r>
              <a:rPr lang="en-GB" dirty="0"/>
              <a:t> </a:t>
            </a:r>
            <a:r>
              <a:rPr lang="en-GB" dirty="0" err="1"/>
              <a:t>tabulky</a:t>
            </a:r>
            <a:r>
              <a:rPr lang="en-GB" dirty="0"/>
              <a:t>, </a:t>
            </a:r>
            <a:r>
              <a:rPr lang="en-GB" dirty="0" err="1"/>
              <a:t>propojení</a:t>
            </a:r>
            <a:r>
              <a:rPr lang="en-GB" dirty="0"/>
              <a:t> s </a:t>
            </a:r>
            <a:r>
              <a:rPr lang="en-GB" dirty="0" err="1"/>
              <a:t>výrokovou</a:t>
            </a:r>
            <a:r>
              <a:rPr lang="en-GB" dirty="0"/>
              <a:t> </a:t>
            </a:r>
            <a:r>
              <a:rPr lang="en-GB" dirty="0" err="1"/>
              <a:t>logikou</a:t>
            </a:r>
            <a:endParaRPr lang="en-GB" dirty="0"/>
          </a:p>
          <a:p>
            <a:r>
              <a:rPr lang="en-GB" i="1" dirty="0"/>
              <a:t>RVP: </a:t>
            </a:r>
            <a:r>
              <a:rPr lang="en-GB" i="1" dirty="0" err="1"/>
              <a:t>Algoritmizace</a:t>
            </a:r>
            <a:r>
              <a:rPr lang="en-GB" i="1" dirty="0"/>
              <a:t> a </a:t>
            </a:r>
            <a:r>
              <a:rPr lang="en-GB" i="1" dirty="0" err="1"/>
              <a:t>programování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6D2D-CAEF-4846-BCA8-3ED9BBA169D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1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Spolupráce</a:t>
            </a:r>
            <a:r>
              <a:rPr lang="en-GB" b="1" dirty="0"/>
              <a:t> a </a:t>
            </a:r>
            <a:r>
              <a:rPr lang="en-GB" b="1" dirty="0" err="1"/>
              <a:t>sdílení</a:t>
            </a:r>
            <a:r>
              <a:rPr lang="en-GB" b="1" dirty="0"/>
              <a:t> v online </a:t>
            </a:r>
            <a:r>
              <a:rPr lang="en-GB" b="1" dirty="0" err="1"/>
              <a:t>prostředí</a:t>
            </a:r>
            <a:endParaRPr lang="en-GB" dirty="0"/>
          </a:p>
          <a:p>
            <a:r>
              <a:rPr lang="en-GB" dirty="0"/>
              <a:t>brainstorming </a:t>
            </a:r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Mentimetru</a:t>
            </a:r>
            <a:endParaRPr lang="en-GB" dirty="0"/>
          </a:p>
          <a:p>
            <a:r>
              <a:rPr lang="en-GB" i="1" dirty="0"/>
              <a:t>RVP: </a:t>
            </a:r>
            <a:r>
              <a:rPr lang="en-GB" i="1" dirty="0" err="1"/>
              <a:t>Digitální</a:t>
            </a:r>
            <a:r>
              <a:rPr lang="en-GB" i="1" dirty="0"/>
              <a:t> </a:t>
            </a:r>
            <a:r>
              <a:rPr lang="en-GB" i="1" dirty="0" err="1"/>
              <a:t>technologie</a:t>
            </a:r>
            <a:endParaRPr lang="en-GB" dirty="0"/>
          </a:p>
          <a:p>
            <a:r>
              <a:rPr lang="en-GB" b="1" dirty="0" err="1"/>
              <a:t>Smysluplné</a:t>
            </a:r>
            <a:r>
              <a:rPr lang="en-GB" b="1" dirty="0"/>
              <a:t> </a:t>
            </a:r>
            <a:r>
              <a:rPr lang="en-GB" b="1" dirty="0" err="1"/>
              <a:t>využívání</a:t>
            </a:r>
            <a:r>
              <a:rPr lang="en-GB" b="1" dirty="0"/>
              <a:t> </a:t>
            </a:r>
            <a:r>
              <a:rPr lang="en-GB" b="1" dirty="0" err="1"/>
              <a:t>nástrojů</a:t>
            </a:r>
            <a:endParaRPr lang="en-GB" dirty="0"/>
          </a:p>
          <a:p>
            <a:r>
              <a:rPr lang="en-GB" dirty="0" err="1"/>
              <a:t>reflexe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příkladu</a:t>
            </a:r>
            <a:r>
              <a:rPr lang="en-GB" dirty="0"/>
              <a:t> </a:t>
            </a:r>
            <a:r>
              <a:rPr lang="en-GB" dirty="0" err="1"/>
              <a:t>Kahootu</a:t>
            </a:r>
            <a:endParaRPr lang="en-GB" dirty="0"/>
          </a:p>
          <a:p>
            <a:r>
              <a:rPr lang="en-GB" i="1" dirty="0"/>
              <a:t>RVP: </a:t>
            </a:r>
            <a:r>
              <a:rPr lang="en-GB" i="1" dirty="0" err="1"/>
              <a:t>Digitální</a:t>
            </a:r>
            <a:r>
              <a:rPr lang="en-GB" i="1" dirty="0"/>
              <a:t> </a:t>
            </a:r>
            <a:r>
              <a:rPr lang="en-GB" i="1" dirty="0" err="1"/>
              <a:t>technologie</a:t>
            </a:r>
            <a:endParaRPr lang="en-GB" dirty="0"/>
          </a:p>
          <a:p>
            <a:r>
              <a:rPr lang="en-GB" b="1" dirty="0"/>
              <a:t>Etika a </a:t>
            </a:r>
            <a:r>
              <a:rPr lang="en-GB" b="1" dirty="0" err="1"/>
              <a:t>férovost</a:t>
            </a:r>
            <a:r>
              <a:rPr lang="en-GB" b="1" dirty="0"/>
              <a:t> v </a:t>
            </a:r>
            <a:r>
              <a:rPr lang="en-GB" b="1" dirty="0" err="1"/>
              <a:t>digitálních</a:t>
            </a:r>
            <a:r>
              <a:rPr lang="en-GB" b="1" dirty="0"/>
              <a:t> </a:t>
            </a:r>
            <a:r>
              <a:rPr lang="en-GB" b="1" dirty="0" err="1"/>
              <a:t>nástrojích</a:t>
            </a:r>
            <a:endParaRPr lang="en-GB" dirty="0"/>
          </a:p>
          <a:p>
            <a:r>
              <a:rPr lang="en-GB" dirty="0" err="1"/>
              <a:t>Photomath</a:t>
            </a:r>
            <a:r>
              <a:rPr lang="en-GB" dirty="0"/>
              <a:t>: </a:t>
            </a:r>
            <a:r>
              <a:rPr lang="en-GB" dirty="0" err="1"/>
              <a:t>pomoc</a:t>
            </a:r>
            <a:r>
              <a:rPr lang="en-GB" dirty="0"/>
              <a:t> × </a:t>
            </a:r>
            <a:r>
              <a:rPr lang="en-GB" dirty="0" err="1"/>
              <a:t>podvod</a:t>
            </a:r>
            <a:endParaRPr lang="en-GB" dirty="0"/>
          </a:p>
          <a:p>
            <a:r>
              <a:rPr lang="en-GB" i="1" dirty="0"/>
              <a:t>RVP: </a:t>
            </a:r>
            <a:r>
              <a:rPr lang="en-GB" i="1" dirty="0" err="1"/>
              <a:t>Digitální</a:t>
            </a:r>
            <a:r>
              <a:rPr lang="en-GB" i="1" dirty="0"/>
              <a:t> </a:t>
            </a:r>
            <a:r>
              <a:rPr lang="en-GB" i="1" dirty="0" err="1"/>
              <a:t>technologie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6D2D-CAEF-4846-BCA8-3ED9BBA169D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3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9FA77-B1CB-5719-0F49-BC7BCCA0A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C49FA3-B8BB-8F3C-29EC-803C78B5E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2516F-3F35-4B19-1F73-8D1002C85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1585F-83F2-7CB7-63BF-D6D85A760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6D2D-CAEF-4846-BCA8-3ED9BBA169D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38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39EE4-7B0B-2444-D5C9-16F32A528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37D737-89A2-79A9-2728-E6F879CD2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43BEAF-F741-A963-13F7-484B6E8B7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3A537-2649-EE62-EE43-CFCE9EF2F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6D2D-CAEF-4846-BCA8-3ED9BBA169D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82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Geometrie</a:t>
            </a:r>
            <a:r>
              <a:rPr lang="en-GB" b="1" dirty="0"/>
              <a:t> </a:t>
            </a:r>
            <a:r>
              <a:rPr lang="en-GB" b="1" dirty="0" err="1"/>
              <a:t>jako</a:t>
            </a:r>
            <a:r>
              <a:rPr lang="en-GB" b="1" dirty="0"/>
              <a:t> </a:t>
            </a:r>
            <a:r>
              <a:rPr lang="en-GB" b="1" dirty="0" err="1"/>
              <a:t>programování</a:t>
            </a:r>
            <a:endParaRPr lang="en-GB" dirty="0"/>
          </a:p>
          <a:p>
            <a:r>
              <a:rPr lang="en-GB" dirty="0" err="1"/>
              <a:t>zápis</a:t>
            </a:r>
            <a:r>
              <a:rPr lang="en-GB" dirty="0"/>
              <a:t> </a:t>
            </a:r>
            <a:r>
              <a:rPr lang="en-GB" dirty="0" err="1"/>
              <a:t>konstrukce</a:t>
            </a:r>
            <a:r>
              <a:rPr lang="en-GB" dirty="0"/>
              <a:t> </a:t>
            </a:r>
            <a:r>
              <a:rPr lang="en-GB" dirty="0" err="1"/>
              <a:t>krok</a:t>
            </a:r>
            <a:r>
              <a:rPr lang="en-GB" dirty="0"/>
              <a:t> za </a:t>
            </a:r>
            <a:r>
              <a:rPr lang="en-GB" dirty="0" err="1"/>
              <a:t>krokem</a:t>
            </a:r>
            <a:endParaRPr lang="en-GB" dirty="0"/>
          </a:p>
          <a:p>
            <a:r>
              <a:rPr lang="en-GB" i="1" dirty="0"/>
              <a:t>RVP: </a:t>
            </a:r>
            <a:r>
              <a:rPr lang="en-GB" i="1" dirty="0" err="1"/>
              <a:t>Algoritmizace</a:t>
            </a:r>
            <a:r>
              <a:rPr lang="en-GB" i="1" dirty="0"/>
              <a:t> a </a:t>
            </a:r>
            <a:r>
              <a:rPr lang="en-GB" i="1" dirty="0" err="1"/>
              <a:t>programování</a:t>
            </a:r>
            <a:endParaRPr lang="en-GB" dirty="0"/>
          </a:p>
          <a:p>
            <a:r>
              <a:rPr lang="en-GB" b="1" dirty="0" err="1"/>
              <a:t>Digitální</a:t>
            </a:r>
            <a:r>
              <a:rPr lang="en-GB" b="1" dirty="0"/>
              <a:t> </a:t>
            </a:r>
            <a:r>
              <a:rPr lang="en-GB" b="1" dirty="0" err="1"/>
              <a:t>konstrukce</a:t>
            </a:r>
            <a:r>
              <a:rPr lang="en-GB" b="1" dirty="0"/>
              <a:t> a </a:t>
            </a:r>
            <a:r>
              <a:rPr lang="en-GB" b="1" dirty="0" err="1"/>
              <a:t>vizualizace</a:t>
            </a:r>
            <a:endParaRPr lang="en-GB" dirty="0"/>
          </a:p>
          <a:p>
            <a:r>
              <a:rPr lang="en-GB" dirty="0" err="1"/>
              <a:t>práce</a:t>
            </a:r>
            <a:r>
              <a:rPr lang="en-GB" dirty="0"/>
              <a:t> v GeoGebře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Eukleidě</a:t>
            </a:r>
            <a:endParaRPr lang="en-GB" dirty="0"/>
          </a:p>
          <a:p>
            <a:r>
              <a:rPr lang="en-GB" i="1" dirty="0"/>
              <a:t>RVP: </a:t>
            </a:r>
            <a:r>
              <a:rPr lang="en-GB" i="1" dirty="0" err="1"/>
              <a:t>Digitální</a:t>
            </a:r>
            <a:r>
              <a:rPr lang="en-GB" i="1" dirty="0"/>
              <a:t> </a:t>
            </a:r>
            <a:r>
              <a:rPr lang="en-GB" i="1" dirty="0" err="1"/>
              <a:t>technologie</a:t>
            </a:r>
            <a:endParaRPr lang="en-GB" dirty="0"/>
          </a:p>
          <a:p>
            <a:r>
              <a:rPr lang="en-GB" b="1" dirty="0" err="1"/>
              <a:t>Programování</a:t>
            </a:r>
            <a:r>
              <a:rPr lang="en-GB" b="1" dirty="0"/>
              <a:t> </a:t>
            </a:r>
            <a:r>
              <a:rPr lang="en-GB" b="1" dirty="0" err="1"/>
              <a:t>geometrie</a:t>
            </a:r>
            <a:endParaRPr lang="en-GB" dirty="0"/>
          </a:p>
          <a:p>
            <a:r>
              <a:rPr lang="en-GB" dirty="0"/>
              <a:t>Scratch/</a:t>
            </a:r>
            <a:r>
              <a:rPr lang="en-GB" dirty="0" err="1"/>
              <a:t>Blockly</a:t>
            </a:r>
            <a:r>
              <a:rPr lang="en-GB" dirty="0"/>
              <a:t>: </a:t>
            </a:r>
            <a:r>
              <a:rPr lang="en-GB" dirty="0" err="1"/>
              <a:t>čtverec</a:t>
            </a:r>
            <a:r>
              <a:rPr lang="en-GB" dirty="0"/>
              <a:t>, </a:t>
            </a:r>
            <a:r>
              <a:rPr lang="en-GB" dirty="0" err="1"/>
              <a:t>trojúhelník</a:t>
            </a:r>
            <a:r>
              <a:rPr lang="en-GB" dirty="0"/>
              <a:t> </a:t>
            </a:r>
            <a:r>
              <a:rPr lang="en-GB" dirty="0" err="1"/>
              <a:t>apod</a:t>
            </a:r>
            <a:r>
              <a:rPr lang="en-GB" dirty="0"/>
              <a:t>.</a:t>
            </a:r>
          </a:p>
          <a:p>
            <a:r>
              <a:rPr lang="en-GB" i="1" dirty="0"/>
              <a:t>RVP: </a:t>
            </a:r>
            <a:r>
              <a:rPr lang="en-GB" i="1" dirty="0" err="1"/>
              <a:t>Algoritmizace</a:t>
            </a:r>
            <a:r>
              <a:rPr lang="en-GB" i="1" dirty="0"/>
              <a:t> a </a:t>
            </a:r>
            <a:r>
              <a:rPr lang="en-GB" i="1" dirty="0" err="1"/>
              <a:t>programování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6D2D-CAEF-4846-BCA8-3ED9BBA169D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21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Geometrie</a:t>
            </a:r>
            <a:r>
              <a:rPr lang="en-GB" b="1" dirty="0"/>
              <a:t> </a:t>
            </a:r>
            <a:r>
              <a:rPr lang="en-GB" b="1" dirty="0" err="1"/>
              <a:t>jako</a:t>
            </a:r>
            <a:r>
              <a:rPr lang="en-GB" b="1" dirty="0"/>
              <a:t> </a:t>
            </a:r>
            <a:r>
              <a:rPr lang="en-GB" b="1" dirty="0" err="1"/>
              <a:t>programování</a:t>
            </a:r>
            <a:endParaRPr lang="en-GB" dirty="0"/>
          </a:p>
          <a:p>
            <a:r>
              <a:rPr lang="en-GB" dirty="0" err="1"/>
              <a:t>zápis</a:t>
            </a:r>
            <a:r>
              <a:rPr lang="en-GB" dirty="0"/>
              <a:t> </a:t>
            </a:r>
            <a:r>
              <a:rPr lang="en-GB" dirty="0" err="1"/>
              <a:t>konstrukce</a:t>
            </a:r>
            <a:r>
              <a:rPr lang="en-GB" dirty="0"/>
              <a:t> </a:t>
            </a:r>
            <a:r>
              <a:rPr lang="en-GB" dirty="0" err="1"/>
              <a:t>krok</a:t>
            </a:r>
            <a:r>
              <a:rPr lang="en-GB" dirty="0"/>
              <a:t> za </a:t>
            </a:r>
            <a:r>
              <a:rPr lang="en-GB" dirty="0" err="1"/>
              <a:t>krokem</a:t>
            </a:r>
            <a:endParaRPr lang="en-GB" dirty="0"/>
          </a:p>
          <a:p>
            <a:r>
              <a:rPr lang="en-GB" i="1" dirty="0"/>
              <a:t>RVP: </a:t>
            </a:r>
            <a:r>
              <a:rPr lang="en-GB" i="1" dirty="0" err="1"/>
              <a:t>Algoritmizace</a:t>
            </a:r>
            <a:r>
              <a:rPr lang="en-GB" i="1" dirty="0"/>
              <a:t> a </a:t>
            </a:r>
            <a:r>
              <a:rPr lang="en-GB" i="1" dirty="0" err="1"/>
              <a:t>programování</a:t>
            </a:r>
            <a:endParaRPr lang="en-GB" dirty="0"/>
          </a:p>
          <a:p>
            <a:r>
              <a:rPr lang="en-GB" b="1" dirty="0" err="1"/>
              <a:t>Digitální</a:t>
            </a:r>
            <a:r>
              <a:rPr lang="en-GB" b="1" dirty="0"/>
              <a:t> </a:t>
            </a:r>
            <a:r>
              <a:rPr lang="en-GB" b="1" dirty="0" err="1"/>
              <a:t>konstrukce</a:t>
            </a:r>
            <a:r>
              <a:rPr lang="en-GB" b="1" dirty="0"/>
              <a:t> a </a:t>
            </a:r>
            <a:r>
              <a:rPr lang="en-GB" b="1" dirty="0" err="1"/>
              <a:t>vizualizace</a:t>
            </a:r>
            <a:endParaRPr lang="en-GB" dirty="0"/>
          </a:p>
          <a:p>
            <a:r>
              <a:rPr lang="en-GB" dirty="0" err="1"/>
              <a:t>práce</a:t>
            </a:r>
            <a:r>
              <a:rPr lang="en-GB" dirty="0"/>
              <a:t> v GeoGebře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Eukleidě</a:t>
            </a:r>
            <a:endParaRPr lang="en-GB" dirty="0"/>
          </a:p>
          <a:p>
            <a:r>
              <a:rPr lang="en-GB" i="1" dirty="0"/>
              <a:t>RVP: </a:t>
            </a:r>
            <a:r>
              <a:rPr lang="en-GB" i="1" dirty="0" err="1"/>
              <a:t>Digitální</a:t>
            </a:r>
            <a:r>
              <a:rPr lang="en-GB" i="1" dirty="0"/>
              <a:t> </a:t>
            </a:r>
            <a:r>
              <a:rPr lang="en-GB" i="1" dirty="0" err="1"/>
              <a:t>technologie</a:t>
            </a:r>
            <a:endParaRPr lang="en-GB" dirty="0"/>
          </a:p>
          <a:p>
            <a:r>
              <a:rPr lang="en-GB" b="1" dirty="0" err="1"/>
              <a:t>Programování</a:t>
            </a:r>
            <a:r>
              <a:rPr lang="en-GB" b="1" dirty="0"/>
              <a:t> </a:t>
            </a:r>
            <a:r>
              <a:rPr lang="en-GB" b="1" dirty="0" err="1"/>
              <a:t>geometrie</a:t>
            </a:r>
            <a:endParaRPr lang="en-GB" dirty="0"/>
          </a:p>
          <a:p>
            <a:r>
              <a:rPr lang="en-GB" dirty="0"/>
              <a:t>Scratch/</a:t>
            </a:r>
            <a:r>
              <a:rPr lang="en-GB" dirty="0" err="1"/>
              <a:t>Blockly</a:t>
            </a:r>
            <a:r>
              <a:rPr lang="en-GB" dirty="0"/>
              <a:t>: </a:t>
            </a:r>
            <a:r>
              <a:rPr lang="en-GB" dirty="0" err="1"/>
              <a:t>čtverec</a:t>
            </a:r>
            <a:r>
              <a:rPr lang="en-GB" dirty="0"/>
              <a:t>, </a:t>
            </a:r>
            <a:r>
              <a:rPr lang="en-GB" dirty="0" err="1"/>
              <a:t>trojúhelník</a:t>
            </a:r>
            <a:r>
              <a:rPr lang="en-GB" dirty="0"/>
              <a:t> </a:t>
            </a:r>
            <a:r>
              <a:rPr lang="en-GB" dirty="0" err="1"/>
              <a:t>apod</a:t>
            </a:r>
            <a:r>
              <a:rPr lang="en-GB" dirty="0"/>
              <a:t>.</a:t>
            </a:r>
          </a:p>
          <a:p>
            <a:r>
              <a:rPr lang="en-GB" i="1" dirty="0"/>
              <a:t>RVP: </a:t>
            </a:r>
            <a:r>
              <a:rPr lang="en-GB" i="1" dirty="0" err="1"/>
              <a:t>Algoritmizace</a:t>
            </a:r>
            <a:r>
              <a:rPr lang="en-GB" i="1" dirty="0"/>
              <a:t> a </a:t>
            </a:r>
            <a:r>
              <a:rPr lang="en-GB" i="1" dirty="0" err="1"/>
              <a:t>programování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6D2D-CAEF-4846-BCA8-3ED9BBA169D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3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Kritické</a:t>
            </a:r>
            <a:r>
              <a:rPr lang="en-GB" b="1" dirty="0"/>
              <a:t> </a:t>
            </a:r>
            <a:r>
              <a:rPr lang="en-GB" b="1" dirty="0" err="1"/>
              <a:t>ověřování</a:t>
            </a:r>
            <a:r>
              <a:rPr lang="en-GB" b="1" dirty="0"/>
              <a:t> </a:t>
            </a:r>
            <a:r>
              <a:rPr lang="en-GB" b="1" dirty="0" err="1"/>
              <a:t>digitálních</a:t>
            </a:r>
            <a:r>
              <a:rPr lang="en-GB" b="1" dirty="0"/>
              <a:t> </a:t>
            </a:r>
            <a:r>
              <a:rPr lang="en-GB" b="1" dirty="0" err="1"/>
              <a:t>výstupů</a:t>
            </a:r>
            <a:endParaRPr lang="en-GB" dirty="0"/>
          </a:p>
          <a:p>
            <a:r>
              <a:rPr lang="en-GB" dirty="0" err="1"/>
              <a:t>porovnání</a:t>
            </a:r>
            <a:r>
              <a:rPr lang="en-GB" dirty="0"/>
              <a:t> </a:t>
            </a:r>
            <a:r>
              <a:rPr lang="en-GB" dirty="0" err="1"/>
              <a:t>výsledků</a:t>
            </a:r>
            <a:r>
              <a:rPr lang="en-GB" dirty="0"/>
              <a:t> s </a:t>
            </a:r>
            <a:r>
              <a:rPr lang="en-GB" dirty="0" err="1"/>
              <a:t>Photomathem</a:t>
            </a:r>
            <a:endParaRPr lang="en-GB" dirty="0"/>
          </a:p>
          <a:p>
            <a:r>
              <a:rPr lang="en-GB" i="1" dirty="0"/>
              <a:t>RVP: </a:t>
            </a:r>
            <a:r>
              <a:rPr lang="en-GB" i="1" dirty="0" err="1"/>
              <a:t>Digitální</a:t>
            </a:r>
            <a:r>
              <a:rPr lang="en-GB" i="1" dirty="0"/>
              <a:t> </a:t>
            </a:r>
            <a:r>
              <a:rPr lang="en-GB" i="1" dirty="0" err="1"/>
              <a:t>technologie</a:t>
            </a:r>
            <a:endParaRPr lang="en-GB" dirty="0"/>
          </a:p>
          <a:p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digitálních</a:t>
            </a:r>
            <a:r>
              <a:rPr lang="en-GB" b="1" dirty="0"/>
              <a:t> </a:t>
            </a:r>
            <a:r>
              <a:rPr lang="en-GB" b="1" dirty="0" err="1"/>
              <a:t>technologií</a:t>
            </a:r>
            <a:endParaRPr lang="en-GB" dirty="0"/>
          </a:p>
          <a:p>
            <a:r>
              <a:rPr lang="en-GB" dirty="0" err="1"/>
              <a:t>proč</a:t>
            </a:r>
            <a:r>
              <a:rPr lang="en-GB" dirty="0"/>
              <a:t> AI </a:t>
            </a:r>
            <a:r>
              <a:rPr lang="en-GB" dirty="0" err="1"/>
              <a:t>někdy</a:t>
            </a:r>
            <a:r>
              <a:rPr lang="en-GB" dirty="0"/>
              <a:t> „</a:t>
            </a:r>
            <a:r>
              <a:rPr lang="en-GB" dirty="0" err="1"/>
              <a:t>špatně</a:t>
            </a:r>
            <a:r>
              <a:rPr lang="en-GB" dirty="0"/>
              <a:t> </a:t>
            </a:r>
            <a:r>
              <a:rPr lang="en-GB" dirty="0" err="1"/>
              <a:t>počítá</a:t>
            </a:r>
            <a:r>
              <a:rPr lang="en-GB" dirty="0"/>
              <a:t>“</a:t>
            </a:r>
          </a:p>
          <a:p>
            <a:r>
              <a:rPr lang="en-GB" i="1" dirty="0"/>
              <a:t>RVP: </a:t>
            </a:r>
            <a:r>
              <a:rPr lang="en-GB" i="1" dirty="0" err="1"/>
              <a:t>Digitální</a:t>
            </a:r>
            <a:r>
              <a:rPr lang="en-GB" i="1" dirty="0"/>
              <a:t> </a:t>
            </a:r>
            <a:r>
              <a:rPr lang="en-GB" i="1" dirty="0" err="1"/>
              <a:t>technologie</a:t>
            </a:r>
            <a:endParaRPr lang="en-GB" dirty="0"/>
          </a:p>
          <a:p>
            <a:r>
              <a:rPr lang="en-GB" b="1" dirty="0" err="1"/>
              <a:t>Digitální</a:t>
            </a:r>
            <a:r>
              <a:rPr lang="en-GB" b="1" dirty="0"/>
              <a:t> wellbeing</a:t>
            </a:r>
            <a:endParaRPr lang="en-GB" dirty="0"/>
          </a:p>
          <a:p>
            <a:r>
              <a:rPr lang="en-GB" dirty="0" err="1"/>
              <a:t>diskuse</a:t>
            </a:r>
            <a:r>
              <a:rPr lang="en-GB" dirty="0"/>
              <a:t> o </a:t>
            </a:r>
            <a:r>
              <a:rPr lang="en-GB" dirty="0" err="1"/>
              <a:t>rovnováze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digitálním</a:t>
            </a:r>
            <a:r>
              <a:rPr lang="en-GB" dirty="0"/>
              <a:t> a </a:t>
            </a:r>
            <a:r>
              <a:rPr lang="en-GB" dirty="0" err="1"/>
              <a:t>reálným</a:t>
            </a:r>
            <a:r>
              <a:rPr lang="en-GB" dirty="0"/>
              <a:t> </a:t>
            </a:r>
            <a:r>
              <a:rPr lang="en-GB" dirty="0" err="1"/>
              <a:t>světem</a:t>
            </a:r>
            <a:endParaRPr lang="en-GB" dirty="0"/>
          </a:p>
          <a:p>
            <a:r>
              <a:rPr lang="en-GB" i="1" dirty="0"/>
              <a:t>RVP: </a:t>
            </a:r>
            <a:r>
              <a:rPr lang="en-GB" i="1" dirty="0" err="1"/>
              <a:t>Digitální</a:t>
            </a:r>
            <a:r>
              <a:rPr lang="en-GB" i="1" dirty="0"/>
              <a:t> </a:t>
            </a:r>
            <a:r>
              <a:rPr lang="en-GB" i="1" dirty="0" err="1"/>
              <a:t>technologie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6D2D-CAEF-4846-BCA8-3ED9BBA169D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101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Hledání</a:t>
            </a:r>
            <a:r>
              <a:rPr lang="en-GB" b="1" dirty="0"/>
              <a:t> </a:t>
            </a:r>
            <a:r>
              <a:rPr lang="en-GB" b="1" dirty="0" err="1"/>
              <a:t>algoritmických</a:t>
            </a:r>
            <a:r>
              <a:rPr lang="en-GB" b="1" dirty="0"/>
              <a:t> </a:t>
            </a:r>
            <a:r>
              <a:rPr lang="en-GB" b="1" dirty="0" err="1"/>
              <a:t>postupů</a:t>
            </a:r>
            <a:endParaRPr lang="en-GB" dirty="0"/>
          </a:p>
          <a:p>
            <a:r>
              <a:rPr lang="en-GB" dirty="0" err="1"/>
              <a:t>štafetové</a:t>
            </a:r>
            <a:r>
              <a:rPr lang="en-GB" dirty="0"/>
              <a:t> </a:t>
            </a:r>
            <a:r>
              <a:rPr lang="en-GB" dirty="0" err="1"/>
              <a:t>řešení</a:t>
            </a:r>
            <a:r>
              <a:rPr lang="en-GB" dirty="0"/>
              <a:t> </a:t>
            </a:r>
            <a:r>
              <a:rPr lang="en-GB" dirty="0" err="1"/>
              <a:t>příkladu</a:t>
            </a:r>
            <a:endParaRPr lang="en-GB" dirty="0"/>
          </a:p>
          <a:p>
            <a:r>
              <a:rPr lang="en-GB" i="1" dirty="0"/>
              <a:t>RVP: </a:t>
            </a:r>
            <a:r>
              <a:rPr lang="en-GB" i="1" dirty="0" err="1"/>
              <a:t>Algoritmizace</a:t>
            </a:r>
            <a:r>
              <a:rPr lang="en-GB" i="1" dirty="0"/>
              <a:t> a </a:t>
            </a:r>
            <a:r>
              <a:rPr lang="en-GB" i="1" dirty="0" err="1"/>
              <a:t>programování</a:t>
            </a:r>
            <a:endParaRPr lang="en-GB" dirty="0"/>
          </a:p>
          <a:p>
            <a:r>
              <a:rPr lang="en-GB" b="1" dirty="0" err="1"/>
              <a:t>Matematika</a:t>
            </a:r>
            <a:r>
              <a:rPr lang="en-GB" b="1" dirty="0"/>
              <a:t> v </a:t>
            </a:r>
            <a:r>
              <a:rPr lang="en-GB" b="1" dirty="0" err="1"/>
              <a:t>datových</a:t>
            </a:r>
            <a:r>
              <a:rPr lang="en-GB" b="1" dirty="0"/>
              <a:t> </a:t>
            </a:r>
            <a:r>
              <a:rPr lang="en-GB" b="1" dirty="0" err="1"/>
              <a:t>strukturách</a:t>
            </a:r>
            <a:endParaRPr lang="en-GB" dirty="0"/>
          </a:p>
          <a:p>
            <a:r>
              <a:rPr lang="en-GB" dirty="0" err="1"/>
              <a:t>logaritmus</a:t>
            </a:r>
            <a:r>
              <a:rPr lang="en-GB" dirty="0"/>
              <a:t> a </a:t>
            </a:r>
            <a:r>
              <a:rPr lang="en-GB" dirty="0" err="1"/>
              <a:t>hloubka</a:t>
            </a:r>
            <a:r>
              <a:rPr lang="en-GB" dirty="0"/>
              <a:t> </a:t>
            </a:r>
            <a:r>
              <a:rPr lang="en-GB" dirty="0" err="1"/>
              <a:t>stromu</a:t>
            </a:r>
            <a:endParaRPr lang="en-GB" dirty="0"/>
          </a:p>
          <a:p>
            <a:r>
              <a:rPr lang="en-GB" i="1" dirty="0"/>
              <a:t>RVP: </a:t>
            </a:r>
            <a:r>
              <a:rPr lang="en-GB" i="1" dirty="0" err="1"/>
              <a:t>Informační</a:t>
            </a:r>
            <a:r>
              <a:rPr lang="en-GB" i="1" dirty="0"/>
              <a:t> </a:t>
            </a:r>
            <a:r>
              <a:rPr lang="en-GB" i="1" dirty="0" err="1"/>
              <a:t>systémy</a:t>
            </a:r>
            <a:endParaRPr lang="en-GB" dirty="0"/>
          </a:p>
          <a:p>
            <a:r>
              <a:rPr lang="en-GB" b="1" dirty="0" err="1"/>
              <a:t>Inovace</a:t>
            </a:r>
            <a:r>
              <a:rPr lang="en-GB" b="1" dirty="0"/>
              <a:t> a </a:t>
            </a:r>
            <a:r>
              <a:rPr lang="en-GB" b="1" dirty="0" err="1"/>
              <a:t>umělá</a:t>
            </a:r>
            <a:r>
              <a:rPr lang="en-GB" b="1" dirty="0"/>
              <a:t> </a:t>
            </a:r>
            <a:r>
              <a:rPr lang="en-GB" b="1" dirty="0" err="1"/>
              <a:t>inteligence</a:t>
            </a:r>
            <a:endParaRPr lang="en-GB" dirty="0"/>
          </a:p>
          <a:p>
            <a:r>
              <a:rPr lang="en-GB" dirty="0" err="1"/>
              <a:t>diskuse</a:t>
            </a:r>
            <a:r>
              <a:rPr lang="en-GB" dirty="0"/>
              <a:t> o </a:t>
            </a:r>
            <a:r>
              <a:rPr lang="en-GB" dirty="0" err="1"/>
              <a:t>možnostech</a:t>
            </a:r>
            <a:r>
              <a:rPr lang="en-GB" dirty="0"/>
              <a:t> a </a:t>
            </a:r>
            <a:r>
              <a:rPr lang="en-GB" dirty="0" err="1"/>
              <a:t>limitech</a:t>
            </a:r>
            <a:r>
              <a:rPr lang="en-GB" dirty="0"/>
              <a:t> AI</a:t>
            </a:r>
          </a:p>
          <a:p>
            <a:r>
              <a:rPr lang="en-GB" i="1" dirty="0"/>
              <a:t>RVP: </a:t>
            </a:r>
            <a:r>
              <a:rPr lang="en-GB" i="1" dirty="0" err="1"/>
              <a:t>Digitální</a:t>
            </a:r>
            <a:r>
              <a:rPr lang="en-GB" i="1" dirty="0"/>
              <a:t> </a:t>
            </a:r>
            <a:r>
              <a:rPr lang="en-GB" i="1" dirty="0" err="1"/>
              <a:t>technologie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6D2D-CAEF-4846-BCA8-3ED9BBA169D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27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5090-203D-79BE-254D-CB211331D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0E5D2-A64F-0E10-DB2B-4B6A02F93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9AB6D-C198-D7F4-1E30-D2B22912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840A-DC92-3944-8356-1ED9FCDB17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EF599-63BB-2BCF-E2D9-4B1CAB28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A7CA7-6EF0-DD62-E1AD-DF3FFB87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F23-49F2-DA49-B1DD-B7EE05C59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33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FDC2C-0835-AF4E-8B21-D0C411F3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73362-B7F9-173D-1380-C18BB758C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06F59-D3A5-A0F2-F52F-80BB539D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840A-DC92-3944-8356-1ED9FCDB17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7194E-6863-4003-10C7-A0D954EA8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4F06D-C766-1080-9B5D-A047CAD6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F23-49F2-DA49-B1DD-B7EE05C59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5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3911F3-72DC-0FB9-86F1-5685A79DE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BC368-07AF-1571-C444-18D4B0303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85E84-2F93-8C46-D769-DAD216BE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840A-DC92-3944-8356-1ED9FCDB17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85BC5-C9C4-ED60-DCCF-C4A8E7E0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CD0BD-2554-1172-F393-085E4F4E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F23-49F2-DA49-B1DD-B7EE05C59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1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1A5E-368F-F509-8F35-39CEDB15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07265-D1E4-78BA-430E-2A23C8039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FEEC1-FF1D-242B-C990-E2192855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840A-DC92-3944-8356-1ED9FCDB17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ABE26-15F2-9B77-366A-E79C8F0F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7A8DD-9122-B8DC-C915-2080B0D3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F23-49F2-DA49-B1DD-B7EE05C59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3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09F0-0BBA-5A0D-9E19-009F2D2C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95006-0F4F-DD98-F6E7-CC3A7D5A6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9BA6B-AEF4-E0B0-B8DB-5B38F13C5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840A-DC92-3944-8356-1ED9FCDB17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691A0-0311-DA4F-EC3F-657A1CA1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5B04-7B94-6CB9-1A7E-E9E89EAD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F23-49F2-DA49-B1DD-B7EE05C59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94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736F-9DE5-0EF1-6370-050F1542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33F0E-D9EC-8AE5-7D4A-A71E97241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5D426-0263-C35A-F42F-3A3B1670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9B782-38A4-F81C-2B61-7FB7AD8E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840A-DC92-3944-8356-1ED9FCDB17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1147E-6282-02D1-B28C-42EA94C6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BC237-70B5-B624-3FC3-757285ED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F23-49F2-DA49-B1DD-B7EE05C59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5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5860-D357-9707-3EA0-406C5D29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E5FC3-886D-5BC6-3A26-A94110698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12D7A-6D1E-ACB1-7CF3-95AC44F50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55EB2-650B-ED85-B8EA-CBF791CF6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B2687-5F09-6ADA-39C9-45D1E3BDC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260A5A-B0DD-FA56-4252-82949806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840A-DC92-3944-8356-1ED9FCDB17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8BDFE-FA47-5AB2-74B3-6591C394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DC5306-33BB-B929-5BE4-9C232E05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F23-49F2-DA49-B1DD-B7EE05C59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55A59-F199-C283-1F42-4B5A0B54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6B36FC-7A2A-B853-96C7-14B50DF1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840A-DC92-3944-8356-1ED9FCDB17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54459-2051-ECB5-8253-21E85074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6941E-703E-EF5D-A3FE-EDFFBA1E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F23-49F2-DA49-B1DD-B7EE05C59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8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3D630-9C84-1FCB-B5B5-07E39124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840A-DC92-3944-8356-1ED9FCDB17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8228BF-5C55-2CB9-8D15-D5771266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52870-246F-5DB5-04B0-37AE7EB2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F23-49F2-DA49-B1DD-B7EE05C59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09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62AC-876A-BF3B-F5A0-0D648F72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88339-BCB9-0E20-4704-D26D9CA31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96C04-4C16-2238-9C37-17DD21D58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5D856-55EB-DD25-3D39-E230F570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840A-DC92-3944-8356-1ED9FCDB17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9676F-D333-43E5-B36E-0CE06E797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EF2A5-8A74-3C1A-3916-48565714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F23-49F2-DA49-B1DD-B7EE05C59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2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C4DA-C303-0D0D-32E2-D52048C1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39B32-6AA6-C5DD-763E-78D8F5DDB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DC709-9406-C65A-3B35-F322C5493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DD501-FD23-C17C-EFBC-226D0A39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840A-DC92-3944-8356-1ED9FCDB17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81BCD-7665-546D-4FBB-85B71C7B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EE7DA-1902-4277-41C6-C2180105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F23-49F2-DA49-B1DD-B7EE05C59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2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ECC6D-8B9C-F406-CD1D-88D15690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79095-D502-4627-33B7-FF6E63DC3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05A23-9AC7-7B05-A0C0-910570BA3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3D840A-DC92-3944-8356-1ED9FCDB17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D647A-AEED-F0BF-25E8-946B61A24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9A241-46FA-D858-EBBE-912FCE2EC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A66F23-49F2-DA49-B1DD-B7EE05C59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4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JEpFRzcKQ91zHL66m2Np4z3WAJVFF8tct7pjsVc3dQ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clidea.xy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clidea.xy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adlet.com/annayaghobova/dotazy-a-diskuze-9ktt8r107xs06v7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adlet.com/annayaghobova/kde-propojujete-informatiku-s-matematikou-jzinhjzgb5qf8qj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adlet.com/annayaghobova/jak-jsou-va-e-pocity-z-nov-informatiky-66z6mhyvciloaqj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367E7-82AE-CA2A-CAD4-747013D70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GB" sz="7400">
                <a:solidFill>
                  <a:srgbClr val="FFFFFF"/>
                </a:solidFill>
              </a:rPr>
              <a:t>Matematika a informatika: propojení které dává smysl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7F1A4-7C03-8EF1-853A-277C11EDC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solidFill>
                  <a:srgbClr val="FFFFFF"/>
                </a:solidFill>
              </a:rPr>
              <a:t>Anna Yaghobová, MFF UK, </a:t>
            </a:r>
            <a:r>
              <a:rPr lang="en-GB" sz="2000" dirty="0" err="1">
                <a:solidFill>
                  <a:srgbClr val="FFFFFF"/>
                </a:solidFill>
              </a:rPr>
              <a:t>Gymnázium</a:t>
            </a:r>
            <a:r>
              <a:rPr lang="en-GB" sz="2000" dirty="0">
                <a:solidFill>
                  <a:srgbClr val="FFFFFF"/>
                </a:solidFill>
              </a:rPr>
              <a:t> Christiana </a:t>
            </a:r>
            <a:r>
              <a:rPr lang="en-GB" sz="2000" dirty="0" err="1">
                <a:solidFill>
                  <a:srgbClr val="FFFFFF"/>
                </a:solidFill>
              </a:rPr>
              <a:t>Dopplera</a:t>
            </a:r>
            <a:r>
              <a:rPr lang="en-GB" sz="2000" dirty="0">
                <a:solidFill>
                  <a:srgbClr val="FFFFFF"/>
                </a:solidFill>
              </a:rPr>
              <a:t> Praha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7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B2312-6431-6818-5114-A970AB335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C825-CF71-AB0E-21D1-93AB771C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Klíčová</a:t>
            </a:r>
            <a:r>
              <a:rPr lang="en-GB" dirty="0"/>
              <a:t> </a:t>
            </a:r>
            <a:r>
              <a:rPr lang="en-GB" dirty="0" err="1"/>
              <a:t>kompetence</a:t>
            </a:r>
            <a:r>
              <a:rPr lang="en-GB" dirty="0"/>
              <a:t> </a:t>
            </a:r>
            <a:r>
              <a:rPr lang="en-GB" dirty="0" err="1"/>
              <a:t>digitální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2B88C2-68CC-3C8E-D353-A9995E89B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7101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499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281F-D20A-26B3-2F1C-A4E4F0A6C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Matematické</a:t>
            </a:r>
            <a:r>
              <a:rPr lang="en-GB" dirty="0"/>
              <a:t> a </a:t>
            </a:r>
            <a:r>
              <a:rPr lang="en-GB" dirty="0" err="1"/>
              <a:t>informatické</a:t>
            </a:r>
            <a:r>
              <a:rPr lang="en-GB" dirty="0"/>
              <a:t> </a:t>
            </a:r>
            <a:r>
              <a:rPr lang="en-GB" dirty="0" err="1"/>
              <a:t>myšlení</a:t>
            </a:r>
            <a:r>
              <a:rPr lang="en-GB" dirty="0"/>
              <a:t> – v </a:t>
            </a:r>
            <a:r>
              <a:rPr lang="en-GB" dirty="0" err="1"/>
              <a:t>čem</a:t>
            </a:r>
            <a:r>
              <a:rPr lang="en-GB" dirty="0"/>
              <a:t> se </a:t>
            </a:r>
            <a:r>
              <a:rPr lang="en-GB" dirty="0" err="1"/>
              <a:t>liší</a:t>
            </a:r>
            <a:r>
              <a:rPr lang="en-GB" dirty="0"/>
              <a:t> a </a:t>
            </a:r>
            <a:r>
              <a:rPr lang="en-GB" dirty="0" err="1"/>
              <a:t>kde</a:t>
            </a:r>
            <a:r>
              <a:rPr lang="en-GB" dirty="0"/>
              <a:t> se </a:t>
            </a:r>
            <a:r>
              <a:rPr lang="en-GB" dirty="0" err="1"/>
              <a:t>potkávají</a:t>
            </a:r>
            <a:r>
              <a:rPr lang="en-GB" dirty="0"/>
              <a:t>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660360C-F5F2-CFD2-2660-D126DF220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9661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BE59F8-40F6-C871-08B8-81637B802450}"/>
              </a:ext>
            </a:extLst>
          </p:cNvPr>
          <p:cNvSpPr txBox="1"/>
          <p:nvPr/>
        </p:nvSpPr>
        <p:spPr>
          <a:xfrm>
            <a:off x="7637172" y="2627291"/>
            <a:ext cx="776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důkaz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DDC69-EC6A-CFCE-3649-49540644B207}"/>
              </a:ext>
            </a:extLst>
          </p:cNvPr>
          <p:cNvSpPr txBox="1"/>
          <p:nvPr/>
        </p:nvSpPr>
        <p:spPr>
          <a:xfrm>
            <a:off x="7075031" y="5151550"/>
            <a:ext cx="112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obecnost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7ADBD-9806-213D-A07E-417D4C21309E}"/>
              </a:ext>
            </a:extLst>
          </p:cNvPr>
          <p:cNvSpPr txBox="1"/>
          <p:nvPr/>
        </p:nvSpPr>
        <p:spPr>
          <a:xfrm>
            <a:off x="9066727" y="4855335"/>
            <a:ext cx="116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správnost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A0BF3-DE63-72DF-9BB4-18BC76795176}"/>
              </a:ext>
            </a:extLst>
          </p:cNvPr>
          <p:cNvSpPr txBox="1"/>
          <p:nvPr/>
        </p:nvSpPr>
        <p:spPr>
          <a:xfrm>
            <a:off x="3309870" y="2305318"/>
            <a:ext cx="109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efektivita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4EF10-68DF-ABAF-BD0C-04931DE6D3A0}"/>
              </a:ext>
            </a:extLst>
          </p:cNvPr>
          <p:cNvSpPr txBox="1"/>
          <p:nvPr/>
        </p:nvSpPr>
        <p:spPr>
          <a:xfrm>
            <a:off x="1711772" y="4855335"/>
            <a:ext cx="124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algoritmus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8FB914-8686-61F9-ACE8-35E03C50A8E7}"/>
              </a:ext>
            </a:extLst>
          </p:cNvPr>
          <p:cNvSpPr txBox="1"/>
          <p:nvPr/>
        </p:nvSpPr>
        <p:spPr>
          <a:xfrm>
            <a:off x="3402264" y="5224667"/>
            <a:ext cx="16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proveditelnost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896B1B-EB6D-2507-4949-B0916BBC0614}"/>
              </a:ext>
            </a:extLst>
          </p:cNvPr>
          <p:cNvSpPr txBox="1"/>
          <p:nvPr/>
        </p:nvSpPr>
        <p:spPr>
          <a:xfrm>
            <a:off x="5511994" y="3429000"/>
            <a:ext cx="116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abstrakce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A571C6-EC6A-A975-804F-3D46104131F3}"/>
              </a:ext>
            </a:extLst>
          </p:cNvPr>
          <p:cNvSpPr txBox="1"/>
          <p:nvPr/>
        </p:nvSpPr>
        <p:spPr>
          <a:xfrm>
            <a:off x="5710798" y="4001294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logika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2362E9-A434-4A7A-73E6-FB574235D8F7}"/>
              </a:ext>
            </a:extLst>
          </p:cNvPr>
          <p:cNvSpPr txBox="1"/>
          <p:nvPr/>
        </p:nvSpPr>
        <p:spPr>
          <a:xfrm>
            <a:off x="5420077" y="4486003"/>
            <a:ext cx="135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modelování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70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BEEB-810C-082C-2A0A-3CBC5D5E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Digitální</a:t>
            </a:r>
            <a:r>
              <a:rPr lang="en-GB" dirty="0"/>
              <a:t> data a </a:t>
            </a:r>
            <a:r>
              <a:rPr lang="en-GB" dirty="0" err="1"/>
              <a:t>informace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62BE-76D6-A9C8-FEF6-16CACEDE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Umíme</a:t>
            </a:r>
            <a:r>
              <a:rPr lang="en-GB" dirty="0"/>
              <a:t> </a:t>
            </a:r>
            <a:r>
              <a:rPr lang="en-GB" dirty="0" err="1"/>
              <a:t>vyhledávat</a:t>
            </a:r>
            <a:r>
              <a:rPr lang="en-GB" dirty="0"/>
              <a:t>, </a:t>
            </a:r>
            <a:r>
              <a:rPr lang="en-GB" dirty="0" err="1"/>
              <a:t>organizovat</a:t>
            </a:r>
            <a:r>
              <a:rPr lang="en-GB" dirty="0"/>
              <a:t> a </a:t>
            </a:r>
            <a:r>
              <a:rPr lang="en-GB" dirty="0" err="1"/>
              <a:t>interpretovat</a:t>
            </a:r>
            <a:r>
              <a:rPr lang="en-GB" dirty="0"/>
              <a:t> data.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Aktivity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témata</a:t>
            </a:r>
            <a:r>
              <a:rPr lang="en-GB" dirty="0"/>
              <a:t>:</a:t>
            </a:r>
          </a:p>
          <a:p>
            <a:r>
              <a:rPr lang="en-GB" dirty="0" err="1"/>
              <a:t>Modelování</a:t>
            </a:r>
            <a:r>
              <a:rPr lang="en-GB" dirty="0"/>
              <a:t> </a:t>
            </a:r>
            <a:r>
              <a:rPr lang="en-GB" dirty="0" err="1"/>
              <a:t>funkce</a:t>
            </a:r>
            <a:r>
              <a:rPr lang="en-GB" dirty="0"/>
              <a:t> v </a:t>
            </a:r>
            <a:r>
              <a:rPr lang="en-GB" dirty="0" err="1">
                <a:hlinkClick r:id="rId3"/>
              </a:rPr>
              <a:t>tabulkovém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kalkulátoru</a:t>
            </a:r>
            <a:endParaRPr lang="en-GB" dirty="0"/>
          </a:p>
          <a:p>
            <a:r>
              <a:rPr lang="en-GB" dirty="0" err="1"/>
              <a:t>Kombinatorika</a:t>
            </a:r>
            <a:r>
              <a:rPr lang="en-GB" dirty="0"/>
              <a:t> a </a:t>
            </a:r>
            <a:r>
              <a:rPr lang="en-GB" dirty="0" err="1"/>
              <a:t>reprezentace</a:t>
            </a:r>
            <a:r>
              <a:rPr lang="en-GB" dirty="0"/>
              <a:t> </a:t>
            </a:r>
            <a:r>
              <a:rPr lang="en-GB" dirty="0" err="1"/>
              <a:t>dat</a:t>
            </a:r>
            <a:endParaRPr lang="en-GB" dirty="0"/>
          </a:p>
          <a:p>
            <a:r>
              <a:rPr lang="en-GB" dirty="0" err="1"/>
              <a:t>Různé</a:t>
            </a:r>
            <a:r>
              <a:rPr lang="en-GB" dirty="0"/>
              <a:t> </a:t>
            </a:r>
            <a:r>
              <a:rPr lang="en-GB" dirty="0" err="1"/>
              <a:t>číselné</a:t>
            </a:r>
            <a:r>
              <a:rPr lang="en-GB" dirty="0"/>
              <a:t> </a:t>
            </a:r>
            <a:r>
              <a:rPr lang="en-GB" dirty="0" err="1"/>
              <a:t>soustavy</a:t>
            </a:r>
            <a:endParaRPr lang="en-GB" dirty="0"/>
          </a:p>
          <a:p>
            <a:r>
              <a:rPr lang="en-GB" dirty="0" err="1"/>
              <a:t>Logické</a:t>
            </a:r>
            <a:r>
              <a:rPr lang="en-GB" dirty="0"/>
              <a:t> </a:t>
            </a:r>
            <a:r>
              <a:rPr lang="en-GB" dirty="0" err="1"/>
              <a:t>operace</a:t>
            </a:r>
            <a:r>
              <a:rPr lang="en-GB" dirty="0"/>
              <a:t> a </a:t>
            </a:r>
            <a:r>
              <a:rPr lang="en-GB" dirty="0" err="1"/>
              <a:t>práce</a:t>
            </a:r>
            <a:r>
              <a:rPr lang="en-GB" dirty="0"/>
              <a:t> s 0 a 1</a:t>
            </a:r>
          </a:p>
        </p:txBody>
      </p:sp>
      <p:pic>
        <p:nvPicPr>
          <p:cNvPr id="5" name="Picture 4" descr="A collage of a cartoon of people&#10;&#10;AI-generated content may be incorrect.">
            <a:extLst>
              <a:ext uri="{FF2B5EF4-FFF2-40B4-BE49-F238E27FC236}">
                <a16:creationId xmlns:a16="http://schemas.microsoft.com/office/drawing/2014/main" id="{DF721CF6-C5D5-835F-05BA-02332DFBC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178" y="681037"/>
            <a:ext cx="406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3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3F0B-4096-C49D-1BD2-856B45FB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Zapojení</a:t>
            </a:r>
            <a:r>
              <a:rPr lang="en-GB" dirty="0"/>
              <a:t> do </a:t>
            </a:r>
            <a:r>
              <a:rPr lang="en-GB" dirty="0" err="1"/>
              <a:t>společnosti</a:t>
            </a:r>
            <a:r>
              <a:rPr lang="en-GB" dirty="0"/>
              <a:t> </a:t>
            </a:r>
            <a:r>
              <a:rPr lang="en-GB" dirty="0" err="1"/>
              <a:t>prostřednictvím</a:t>
            </a:r>
            <a:r>
              <a:rPr lang="en-GB" dirty="0"/>
              <a:t> </a:t>
            </a:r>
            <a:r>
              <a:rPr lang="en-GB" dirty="0" err="1"/>
              <a:t>digitálních</a:t>
            </a:r>
            <a:r>
              <a:rPr lang="en-GB" dirty="0"/>
              <a:t> </a:t>
            </a:r>
            <a:r>
              <a:rPr lang="en-GB" dirty="0" err="1"/>
              <a:t>technologií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8522D-FC7E-A27C-DC99-B690EB8F9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Používáme</a:t>
            </a:r>
            <a:r>
              <a:rPr lang="en-GB" dirty="0"/>
              <a:t> </a:t>
            </a:r>
            <a:r>
              <a:rPr lang="en-GB" dirty="0" err="1"/>
              <a:t>technologie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spolupráci</a:t>
            </a:r>
            <a:r>
              <a:rPr lang="en-GB" dirty="0"/>
              <a:t>, </a:t>
            </a:r>
            <a:r>
              <a:rPr lang="en-GB" dirty="0" err="1"/>
              <a:t>komunikaci</a:t>
            </a:r>
            <a:r>
              <a:rPr lang="en-GB" dirty="0"/>
              <a:t> a </a:t>
            </a:r>
            <a:r>
              <a:rPr lang="en-GB" dirty="0" err="1"/>
              <a:t>odpovědnému</a:t>
            </a:r>
            <a:r>
              <a:rPr lang="en-GB" dirty="0"/>
              <a:t> </a:t>
            </a:r>
            <a:r>
              <a:rPr lang="en-GB" dirty="0" err="1"/>
              <a:t>sdílení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 err="1"/>
              <a:t>Aktivity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témata</a:t>
            </a:r>
            <a:r>
              <a:rPr lang="en-GB" dirty="0"/>
              <a:t>:</a:t>
            </a:r>
          </a:p>
          <a:p>
            <a:r>
              <a:rPr lang="en-GB" dirty="0" err="1"/>
              <a:t>Spolupráce</a:t>
            </a:r>
            <a:r>
              <a:rPr lang="en-GB" dirty="0"/>
              <a:t> a </a:t>
            </a:r>
            <a:r>
              <a:rPr lang="en-GB" dirty="0" err="1"/>
              <a:t>sdílení</a:t>
            </a:r>
            <a:r>
              <a:rPr lang="en-GB" dirty="0"/>
              <a:t> v online </a:t>
            </a:r>
            <a:r>
              <a:rPr lang="en-GB" dirty="0" err="1"/>
              <a:t>prostředí</a:t>
            </a:r>
            <a:endParaRPr lang="en-GB" dirty="0"/>
          </a:p>
          <a:p>
            <a:r>
              <a:rPr lang="en-GB" dirty="0" err="1"/>
              <a:t>Smysluplné</a:t>
            </a:r>
            <a:r>
              <a:rPr lang="en-GB" dirty="0"/>
              <a:t> </a:t>
            </a:r>
            <a:r>
              <a:rPr lang="en-GB" dirty="0" err="1"/>
              <a:t>využívání</a:t>
            </a:r>
            <a:r>
              <a:rPr lang="en-GB" dirty="0"/>
              <a:t> </a:t>
            </a:r>
            <a:r>
              <a:rPr lang="en-GB" dirty="0" err="1"/>
              <a:t>nástrojů</a:t>
            </a:r>
            <a:endParaRPr lang="en-GB" dirty="0"/>
          </a:p>
          <a:p>
            <a:r>
              <a:rPr lang="en-GB" dirty="0"/>
              <a:t>Etika a </a:t>
            </a:r>
            <a:r>
              <a:rPr lang="en-GB" dirty="0" err="1"/>
              <a:t>férovost</a:t>
            </a:r>
            <a:r>
              <a:rPr lang="en-GB" dirty="0"/>
              <a:t> v </a:t>
            </a:r>
            <a:r>
              <a:rPr lang="en-GB" dirty="0" err="1"/>
              <a:t>digitálních</a:t>
            </a:r>
            <a:r>
              <a:rPr lang="en-GB" dirty="0"/>
              <a:t> </a:t>
            </a:r>
            <a:r>
              <a:rPr lang="en-GB" dirty="0" err="1"/>
              <a:t>nástrojích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797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666C4-86DF-D691-5FB3-20A7D4E32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02E916C-2C0B-516E-64FD-7AF9BC2ED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0" y="418899"/>
            <a:ext cx="6939714" cy="30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math application&#10;&#10;AI-generated content may be incorrect.">
            <a:extLst>
              <a:ext uri="{FF2B5EF4-FFF2-40B4-BE49-F238E27FC236}">
                <a16:creationId xmlns:a16="http://schemas.microsoft.com/office/drawing/2014/main" id="{21E2731F-638E-8333-BCB4-213BFAC7DD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032" b="20423"/>
          <a:stretch>
            <a:fillRect/>
          </a:stretch>
        </p:blipFill>
        <p:spPr>
          <a:xfrm>
            <a:off x="8320737" y="570516"/>
            <a:ext cx="2273300" cy="3593206"/>
          </a:xfrm>
          <a:prstGeom prst="rect">
            <a:avLst/>
          </a:prstGeom>
        </p:spPr>
      </p:pic>
      <p:pic>
        <p:nvPicPr>
          <p:cNvPr id="7" name="Picture 6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FB31F845-E9EE-2ED4-E33E-F1CAC73695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8272" b="5304"/>
          <a:stretch>
            <a:fillRect/>
          </a:stretch>
        </p:blipFill>
        <p:spPr>
          <a:xfrm>
            <a:off x="8320737" y="4063284"/>
            <a:ext cx="2273300" cy="27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86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75F5D-B6F1-5E83-1002-31BB9FF60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E7C2DB7-BC34-37C0-A3AD-FDFB0EB6D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0" y="0"/>
            <a:ext cx="6654085" cy="299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353DA398-6247-2BD4-EC45-380834366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704" y="2160944"/>
            <a:ext cx="5885645" cy="45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1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6061-65DA-75CB-2DCC-601D33A1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 </a:t>
            </a:r>
            <a:r>
              <a:rPr lang="en-GB" dirty="0" err="1"/>
              <a:t>Tvorba</a:t>
            </a:r>
            <a:r>
              <a:rPr lang="en-GB" dirty="0"/>
              <a:t> </a:t>
            </a:r>
            <a:r>
              <a:rPr lang="en-GB" dirty="0" err="1"/>
              <a:t>digitálního</a:t>
            </a:r>
            <a:r>
              <a:rPr lang="en-GB" dirty="0"/>
              <a:t> </a:t>
            </a:r>
            <a:r>
              <a:rPr lang="en-GB" dirty="0" err="1"/>
              <a:t>obsahu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C5437-9B8F-543D-894F-C7F5E922D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Umíme</a:t>
            </a:r>
            <a:r>
              <a:rPr lang="en-GB" dirty="0"/>
              <a:t> </a:t>
            </a:r>
            <a:r>
              <a:rPr lang="en-GB" dirty="0" err="1"/>
              <a:t>vytvářet</a:t>
            </a:r>
            <a:r>
              <a:rPr lang="en-GB" dirty="0"/>
              <a:t> a </a:t>
            </a:r>
            <a:r>
              <a:rPr lang="en-GB" dirty="0" err="1"/>
              <a:t>upravovat</a:t>
            </a:r>
            <a:r>
              <a:rPr lang="en-GB" dirty="0"/>
              <a:t> </a:t>
            </a:r>
            <a:r>
              <a:rPr lang="en-GB" dirty="0" err="1"/>
              <a:t>digitální</a:t>
            </a:r>
            <a:r>
              <a:rPr lang="en-GB" dirty="0"/>
              <a:t> </a:t>
            </a:r>
            <a:r>
              <a:rPr lang="en-GB" dirty="0" err="1"/>
              <a:t>obsah</a:t>
            </a:r>
            <a:r>
              <a:rPr lang="en-GB" dirty="0"/>
              <a:t>, </a:t>
            </a:r>
            <a:r>
              <a:rPr lang="en-GB" dirty="0" err="1"/>
              <a:t>zadávat</a:t>
            </a:r>
            <a:r>
              <a:rPr lang="en-GB" dirty="0"/>
              <a:t> </a:t>
            </a:r>
            <a:r>
              <a:rPr lang="en-GB" dirty="0" err="1"/>
              <a:t>postupy</a:t>
            </a:r>
            <a:r>
              <a:rPr lang="en-GB" dirty="0"/>
              <a:t> a </a:t>
            </a:r>
            <a:r>
              <a:rPr lang="en-GB" dirty="0" err="1"/>
              <a:t>algoritmy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 err="1"/>
              <a:t>Aktivity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témata</a:t>
            </a:r>
            <a:r>
              <a:rPr lang="en-GB" dirty="0"/>
              <a:t>:</a:t>
            </a:r>
          </a:p>
          <a:p>
            <a:r>
              <a:rPr lang="en-GB" dirty="0" err="1"/>
              <a:t>Postup</a:t>
            </a:r>
            <a:r>
              <a:rPr lang="en-GB" dirty="0"/>
              <a:t> </a:t>
            </a:r>
            <a:r>
              <a:rPr lang="en-GB" dirty="0" err="1"/>
              <a:t>konstrukce</a:t>
            </a:r>
            <a:endParaRPr lang="en-GB" dirty="0"/>
          </a:p>
          <a:p>
            <a:r>
              <a:rPr lang="en-GB" dirty="0" err="1"/>
              <a:t>Digitální</a:t>
            </a:r>
            <a:r>
              <a:rPr lang="en-GB" dirty="0"/>
              <a:t> </a:t>
            </a:r>
            <a:r>
              <a:rPr lang="en-GB" dirty="0" err="1"/>
              <a:t>konstrukce</a:t>
            </a:r>
            <a:r>
              <a:rPr lang="en-GB" dirty="0"/>
              <a:t> a </a:t>
            </a:r>
            <a:r>
              <a:rPr lang="en-GB" dirty="0" err="1"/>
              <a:t>vizualizace</a:t>
            </a:r>
            <a:r>
              <a:rPr lang="en-GB" dirty="0"/>
              <a:t> </a:t>
            </a:r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Geogebry</a:t>
            </a:r>
            <a:r>
              <a:rPr lang="en-GB" dirty="0"/>
              <a:t>/</a:t>
            </a:r>
            <a:r>
              <a:rPr lang="en-GB" dirty="0">
                <a:hlinkClick r:id="rId3"/>
              </a:rPr>
              <a:t>Euclidei</a:t>
            </a:r>
            <a:endParaRPr lang="en-GB" dirty="0"/>
          </a:p>
          <a:p>
            <a:r>
              <a:rPr lang="en-GB" dirty="0" err="1"/>
              <a:t>Výzdoba</a:t>
            </a:r>
            <a:r>
              <a:rPr lang="en-GB" dirty="0"/>
              <a:t> </a:t>
            </a:r>
            <a:r>
              <a:rPr lang="en-GB" dirty="0" err="1"/>
              <a:t>třídy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26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F93FA-9C90-31E7-ED37-37E640CC2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with numbers and symbols&#10;&#10;AI-generated content may be incorrect.">
            <a:extLst>
              <a:ext uri="{FF2B5EF4-FFF2-40B4-BE49-F238E27FC236}">
                <a16:creationId xmlns:a16="http://schemas.microsoft.com/office/drawing/2014/main" id="{868EDBBC-035C-EDBA-EC86-CB7D76EF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18" y="1262288"/>
            <a:ext cx="4314164" cy="43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54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40D81-77BD-D52E-BB11-BB2613384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C9D5-9E20-6D0C-B61F-DCCA3147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 </a:t>
            </a:r>
            <a:r>
              <a:rPr lang="en-GB" dirty="0" err="1"/>
              <a:t>Tvorba</a:t>
            </a:r>
            <a:r>
              <a:rPr lang="en-GB" dirty="0"/>
              <a:t> </a:t>
            </a:r>
            <a:r>
              <a:rPr lang="en-GB" dirty="0" err="1"/>
              <a:t>digitálního</a:t>
            </a:r>
            <a:r>
              <a:rPr lang="en-GB" dirty="0"/>
              <a:t> </a:t>
            </a:r>
            <a:r>
              <a:rPr lang="en-GB" dirty="0" err="1"/>
              <a:t>obsahu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D3527-07AA-111C-8C87-95A31541B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Umíme</a:t>
            </a:r>
            <a:r>
              <a:rPr lang="en-GB" dirty="0"/>
              <a:t> </a:t>
            </a:r>
            <a:r>
              <a:rPr lang="en-GB" dirty="0" err="1"/>
              <a:t>vytvářet</a:t>
            </a:r>
            <a:r>
              <a:rPr lang="en-GB" dirty="0"/>
              <a:t> a </a:t>
            </a:r>
            <a:r>
              <a:rPr lang="en-GB" dirty="0" err="1"/>
              <a:t>upravovat</a:t>
            </a:r>
            <a:r>
              <a:rPr lang="en-GB" dirty="0"/>
              <a:t> </a:t>
            </a:r>
            <a:r>
              <a:rPr lang="en-GB" dirty="0" err="1"/>
              <a:t>digitální</a:t>
            </a:r>
            <a:r>
              <a:rPr lang="en-GB" dirty="0"/>
              <a:t> </a:t>
            </a:r>
            <a:r>
              <a:rPr lang="en-GB" dirty="0" err="1"/>
              <a:t>obsah</a:t>
            </a:r>
            <a:r>
              <a:rPr lang="en-GB" dirty="0"/>
              <a:t>, </a:t>
            </a:r>
            <a:r>
              <a:rPr lang="en-GB" dirty="0" err="1"/>
              <a:t>zadávat</a:t>
            </a:r>
            <a:r>
              <a:rPr lang="en-GB" dirty="0"/>
              <a:t> </a:t>
            </a:r>
            <a:r>
              <a:rPr lang="en-GB" dirty="0" err="1"/>
              <a:t>postupy</a:t>
            </a:r>
            <a:r>
              <a:rPr lang="en-GB" dirty="0"/>
              <a:t> a </a:t>
            </a:r>
            <a:r>
              <a:rPr lang="en-GB" dirty="0" err="1"/>
              <a:t>algoritmy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 err="1"/>
              <a:t>Aktivity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témata</a:t>
            </a:r>
            <a:r>
              <a:rPr lang="en-GB" dirty="0"/>
              <a:t>:</a:t>
            </a:r>
          </a:p>
          <a:p>
            <a:r>
              <a:rPr lang="en-GB" dirty="0" err="1"/>
              <a:t>Postup</a:t>
            </a:r>
            <a:r>
              <a:rPr lang="en-GB" dirty="0"/>
              <a:t> </a:t>
            </a:r>
            <a:r>
              <a:rPr lang="en-GB" dirty="0" err="1"/>
              <a:t>konstrukce</a:t>
            </a:r>
            <a:endParaRPr lang="en-GB" dirty="0"/>
          </a:p>
          <a:p>
            <a:r>
              <a:rPr lang="en-GB" dirty="0" err="1"/>
              <a:t>Digitální</a:t>
            </a:r>
            <a:r>
              <a:rPr lang="en-GB" dirty="0"/>
              <a:t> </a:t>
            </a:r>
            <a:r>
              <a:rPr lang="en-GB" dirty="0" err="1"/>
              <a:t>konstrukce</a:t>
            </a:r>
            <a:r>
              <a:rPr lang="en-GB" dirty="0"/>
              <a:t> a </a:t>
            </a:r>
            <a:r>
              <a:rPr lang="en-GB" dirty="0" err="1"/>
              <a:t>vizualizace</a:t>
            </a:r>
            <a:r>
              <a:rPr lang="en-GB" dirty="0"/>
              <a:t> </a:t>
            </a:r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Geogebry</a:t>
            </a:r>
            <a:r>
              <a:rPr lang="en-GB" dirty="0"/>
              <a:t>/</a:t>
            </a:r>
            <a:r>
              <a:rPr lang="en-GB" dirty="0">
                <a:hlinkClick r:id="rId3"/>
              </a:rPr>
              <a:t>Euclidei</a:t>
            </a:r>
            <a:endParaRPr lang="en-GB" dirty="0"/>
          </a:p>
          <a:p>
            <a:r>
              <a:rPr lang="en-GB" dirty="0" err="1"/>
              <a:t>Výzdoba</a:t>
            </a:r>
            <a:r>
              <a:rPr lang="en-GB" dirty="0"/>
              <a:t> </a:t>
            </a:r>
            <a:r>
              <a:rPr lang="en-GB" dirty="0" err="1"/>
              <a:t>třídy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194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E87B-7D41-7D20-5734-06087B33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Bezpečnost</a:t>
            </a:r>
            <a:r>
              <a:rPr lang="en-GB" dirty="0"/>
              <a:t> v </a:t>
            </a:r>
            <a:r>
              <a:rPr lang="en-GB" dirty="0" err="1"/>
              <a:t>digitálním</a:t>
            </a:r>
            <a:r>
              <a:rPr lang="en-GB" dirty="0"/>
              <a:t> </a:t>
            </a:r>
            <a:r>
              <a:rPr lang="en-GB" dirty="0" err="1"/>
              <a:t>prostředí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11471-D34E-54C7-31A4-7386587AA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Pracujeme</a:t>
            </a:r>
            <a:r>
              <a:rPr lang="en-GB" dirty="0"/>
              <a:t> s </a:t>
            </a:r>
            <a:r>
              <a:rPr lang="en-GB" dirty="0" err="1"/>
              <a:t>technologiemi</a:t>
            </a:r>
            <a:r>
              <a:rPr lang="en-GB" dirty="0"/>
              <a:t> </a:t>
            </a:r>
            <a:r>
              <a:rPr lang="en-GB" dirty="0" err="1"/>
              <a:t>kriticky</a:t>
            </a:r>
            <a:r>
              <a:rPr lang="en-GB" dirty="0"/>
              <a:t> a </a:t>
            </a:r>
            <a:r>
              <a:rPr lang="en-GB" dirty="0" err="1"/>
              <a:t>zodpovědně</a:t>
            </a:r>
            <a:r>
              <a:rPr lang="en-GB" dirty="0"/>
              <a:t>, </a:t>
            </a:r>
            <a:r>
              <a:rPr lang="en-GB" dirty="0" err="1"/>
              <a:t>chráníme</a:t>
            </a:r>
            <a:r>
              <a:rPr lang="en-GB" dirty="0"/>
              <a:t> data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sebe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Aktivity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témata</a:t>
            </a:r>
            <a:r>
              <a:rPr lang="en-GB" dirty="0"/>
              <a:t>:</a:t>
            </a:r>
          </a:p>
          <a:p>
            <a:r>
              <a:rPr lang="en-GB" dirty="0" err="1"/>
              <a:t>Kritické</a:t>
            </a:r>
            <a:r>
              <a:rPr lang="en-GB" dirty="0"/>
              <a:t> </a:t>
            </a:r>
            <a:r>
              <a:rPr lang="en-GB" dirty="0" err="1"/>
              <a:t>ověřování</a:t>
            </a:r>
            <a:r>
              <a:rPr lang="en-GB" dirty="0"/>
              <a:t> </a:t>
            </a:r>
            <a:r>
              <a:rPr lang="en-GB" dirty="0" err="1"/>
              <a:t>digitálních</a:t>
            </a:r>
            <a:r>
              <a:rPr lang="en-GB" dirty="0"/>
              <a:t> </a:t>
            </a:r>
            <a:r>
              <a:rPr lang="en-GB" dirty="0" err="1"/>
              <a:t>výstupů</a:t>
            </a:r>
            <a:endParaRPr lang="en-GB" dirty="0"/>
          </a:p>
          <a:p>
            <a:r>
              <a:rPr lang="en-GB" dirty="0" err="1"/>
              <a:t>Limity</a:t>
            </a:r>
            <a:r>
              <a:rPr lang="en-GB" dirty="0"/>
              <a:t> </a:t>
            </a:r>
            <a:r>
              <a:rPr lang="en-GB" dirty="0" err="1"/>
              <a:t>digitálních</a:t>
            </a:r>
            <a:r>
              <a:rPr lang="en-GB" dirty="0"/>
              <a:t> </a:t>
            </a:r>
            <a:r>
              <a:rPr lang="en-GB" dirty="0" err="1"/>
              <a:t>technologií</a:t>
            </a:r>
            <a:endParaRPr lang="en-GB" dirty="0"/>
          </a:p>
          <a:p>
            <a:r>
              <a:rPr lang="en-GB" dirty="0" err="1"/>
              <a:t>Digitální</a:t>
            </a:r>
            <a:r>
              <a:rPr lang="en-GB" dirty="0"/>
              <a:t> wellbeing</a:t>
            </a:r>
          </a:p>
        </p:txBody>
      </p:sp>
    </p:spTree>
    <p:extLst>
      <p:ext uri="{BB962C8B-B14F-4D97-AF65-F5344CB8AC3E}">
        <p14:creationId xmlns:p14="http://schemas.microsoft.com/office/powerpoint/2010/main" val="69800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E3AE-F631-EA90-EE33-DB12203D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Jak to </a:t>
            </a:r>
            <a:r>
              <a:rPr lang="en-GB" dirty="0" err="1"/>
              <a:t>dneska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C652CF-214B-6F6F-FDA3-46251A03D7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477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0ECCA-8001-1592-A178-E0931C0E5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Digitální</a:t>
            </a:r>
            <a:r>
              <a:rPr lang="en-GB" dirty="0"/>
              <a:t> </a:t>
            </a:r>
            <a:r>
              <a:rPr lang="en-GB" dirty="0" err="1"/>
              <a:t>vývoj</a:t>
            </a:r>
            <a:r>
              <a:rPr lang="en-GB" dirty="0"/>
              <a:t> a </a:t>
            </a:r>
            <a:r>
              <a:rPr lang="en-GB" dirty="0" err="1"/>
              <a:t>inovace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00A2B-09C7-FEB4-6E79-BB3707737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Hledáme</a:t>
            </a:r>
            <a:r>
              <a:rPr lang="en-GB" dirty="0"/>
              <a:t>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postupy</a:t>
            </a:r>
            <a:r>
              <a:rPr lang="en-GB" dirty="0"/>
              <a:t> a </a:t>
            </a:r>
            <a:r>
              <a:rPr lang="en-GB" dirty="0" err="1"/>
              <a:t>rozumíme</a:t>
            </a:r>
            <a:r>
              <a:rPr lang="en-GB" dirty="0"/>
              <a:t>, jak se </a:t>
            </a:r>
            <a:r>
              <a:rPr lang="en-GB" dirty="0" err="1"/>
              <a:t>technologie</a:t>
            </a:r>
            <a:r>
              <a:rPr lang="en-GB" dirty="0"/>
              <a:t> </a:t>
            </a:r>
            <a:r>
              <a:rPr lang="en-GB" dirty="0" err="1"/>
              <a:t>vyvíjejí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 err="1"/>
              <a:t>Aktivity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témata</a:t>
            </a:r>
            <a:r>
              <a:rPr lang="en-GB" dirty="0"/>
              <a:t>:</a:t>
            </a:r>
          </a:p>
          <a:p>
            <a:r>
              <a:rPr lang="en-GB" dirty="0" err="1"/>
              <a:t>Hledání</a:t>
            </a:r>
            <a:r>
              <a:rPr lang="en-GB" dirty="0"/>
              <a:t> </a:t>
            </a:r>
            <a:r>
              <a:rPr lang="en-GB" dirty="0" err="1"/>
              <a:t>algoritmických</a:t>
            </a:r>
            <a:r>
              <a:rPr lang="en-GB" dirty="0"/>
              <a:t> </a:t>
            </a:r>
            <a:r>
              <a:rPr lang="en-GB" dirty="0" err="1"/>
              <a:t>postupů</a:t>
            </a:r>
            <a:endParaRPr lang="en-GB" dirty="0"/>
          </a:p>
          <a:p>
            <a:r>
              <a:rPr lang="en-GB" dirty="0" err="1"/>
              <a:t>Matematika</a:t>
            </a:r>
            <a:r>
              <a:rPr lang="en-GB" dirty="0"/>
              <a:t> v </a:t>
            </a:r>
            <a:r>
              <a:rPr lang="en-GB" dirty="0" err="1"/>
              <a:t>datových</a:t>
            </a:r>
            <a:r>
              <a:rPr lang="en-GB" dirty="0"/>
              <a:t> </a:t>
            </a:r>
            <a:r>
              <a:rPr lang="en-GB" dirty="0" err="1"/>
              <a:t>strukturách</a:t>
            </a:r>
            <a:endParaRPr lang="en-GB" dirty="0"/>
          </a:p>
          <a:p>
            <a:r>
              <a:rPr lang="en-GB" dirty="0" err="1"/>
              <a:t>Inovace</a:t>
            </a:r>
            <a:r>
              <a:rPr lang="en-GB" dirty="0"/>
              <a:t> a </a:t>
            </a:r>
            <a:r>
              <a:rPr lang="en-GB" dirty="0" err="1"/>
              <a:t>umělá</a:t>
            </a:r>
            <a:r>
              <a:rPr lang="en-GB" dirty="0"/>
              <a:t> </a:t>
            </a:r>
            <a:r>
              <a:rPr lang="en-GB" dirty="0" err="1"/>
              <a:t>inteligence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036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61689-0C3B-413C-14EE-B35C4A900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on a paper&#10;&#10;AI-generated content may be incorrect.">
            <a:extLst>
              <a:ext uri="{FF2B5EF4-FFF2-40B4-BE49-F238E27FC236}">
                <a16:creationId xmlns:a16="http://schemas.microsoft.com/office/drawing/2014/main" id="{A5E0D2CC-66FC-300B-D0D2-A8CBCAD16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535" y="0"/>
            <a:ext cx="3668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9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34746-80F1-D63E-213C-D3A8B77EF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34C5-AE96-7704-A4C0-C046EE05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Digitální</a:t>
            </a:r>
            <a:r>
              <a:rPr lang="en-GB" dirty="0"/>
              <a:t> </a:t>
            </a:r>
            <a:r>
              <a:rPr lang="en-GB" dirty="0" err="1"/>
              <a:t>vývoj</a:t>
            </a:r>
            <a:r>
              <a:rPr lang="en-GB" dirty="0"/>
              <a:t> a </a:t>
            </a:r>
            <a:r>
              <a:rPr lang="en-GB" dirty="0" err="1"/>
              <a:t>inovace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BFE44-F43A-52F7-DA33-D9641F90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Hledáme</a:t>
            </a:r>
            <a:r>
              <a:rPr lang="en-GB" dirty="0"/>
              <a:t>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postupy</a:t>
            </a:r>
            <a:r>
              <a:rPr lang="en-GB" dirty="0"/>
              <a:t> a </a:t>
            </a:r>
            <a:r>
              <a:rPr lang="en-GB" dirty="0" err="1"/>
              <a:t>rozumíme</a:t>
            </a:r>
            <a:r>
              <a:rPr lang="en-GB" dirty="0"/>
              <a:t>, jak se </a:t>
            </a:r>
            <a:r>
              <a:rPr lang="en-GB" dirty="0" err="1"/>
              <a:t>technologie</a:t>
            </a:r>
            <a:r>
              <a:rPr lang="en-GB" dirty="0"/>
              <a:t> </a:t>
            </a:r>
            <a:r>
              <a:rPr lang="en-GB" dirty="0" err="1"/>
              <a:t>vyvíjejí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 err="1"/>
              <a:t>Aktivity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témata</a:t>
            </a:r>
            <a:r>
              <a:rPr lang="en-GB" dirty="0"/>
              <a:t>:</a:t>
            </a:r>
          </a:p>
          <a:p>
            <a:r>
              <a:rPr lang="en-GB" dirty="0" err="1"/>
              <a:t>Hledání</a:t>
            </a:r>
            <a:r>
              <a:rPr lang="en-GB" dirty="0"/>
              <a:t> </a:t>
            </a:r>
            <a:r>
              <a:rPr lang="en-GB" dirty="0" err="1"/>
              <a:t>algoritmických</a:t>
            </a:r>
            <a:r>
              <a:rPr lang="en-GB" dirty="0"/>
              <a:t> </a:t>
            </a:r>
            <a:r>
              <a:rPr lang="en-GB" dirty="0" err="1"/>
              <a:t>postupů</a:t>
            </a:r>
            <a:endParaRPr lang="en-GB" dirty="0"/>
          </a:p>
          <a:p>
            <a:r>
              <a:rPr lang="en-GB" dirty="0" err="1"/>
              <a:t>Matematika</a:t>
            </a:r>
            <a:r>
              <a:rPr lang="en-GB" dirty="0"/>
              <a:t> v </a:t>
            </a:r>
            <a:r>
              <a:rPr lang="en-GB" dirty="0" err="1"/>
              <a:t>datových</a:t>
            </a:r>
            <a:r>
              <a:rPr lang="en-GB" dirty="0"/>
              <a:t> </a:t>
            </a:r>
            <a:r>
              <a:rPr lang="en-GB" dirty="0" err="1"/>
              <a:t>strukturách</a:t>
            </a:r>
            <a:endParaRPr lang="en-GB" dirty="0"/>
          </a:p>
          <a:p>
            <a:r>
              <a:rPr lang="en-GB" dirty="0" err="1"/>
              <a:t>Inovace</a:t>
            </a:r>
            <a:r>
              <a:rPr lang="en-GB" dirty="0"/>
              <a:t> a </a:t>
            </a:r>
            <a:r>
              <a:rPr lang="en-GB" dirty="0" err="1"/>
              <a:t>umělá</a:t>
            </a:r>
            <a:r>
              <a:rPr lang="en-GB" dirty="0"/>
              <a:t> </a:t>
            </a:r>
            <a:r>
              <a:rPr lang="en-GB" dirty="0" err="1"/>
              <a:t>inteligence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892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89333-4E20-7942-EE35-6DFE6F01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Pedagogické</a:t>
            </a:r>
            <a:r>
              <a:rPr lang="en-GB" dirty="0"/>
              <a:t> </a:t>
            </a:r>
            <a:r>
              <a:rPr lang="en-GB" dirty="0" err="1"/>
              <a:t>poznámky</a:t>
            </a:r>
            <a:r>
              <a:rPr lang="en-GB" dirty="0"/>
              <a:t> z </a:t>
            </a:r>
            <a:r>
              <a:rPr lang="en-GB" dirty="0" err="1"/>
              <a:t>praxe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výzkumu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B4F07-3B63-FDF8-5E28-77998FF58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Aktivita</a:t>
            </a:r>
            <a:r>
              <a:rPr lang="en-GB" dirty="0"/>
              <a:t> </a:t>
            </a:r>
            <a:r>
              <a:rPr lang="en-GB" dirty="0" err="1"/>
              <a:t>musí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jasný</a:t>
            </a:r>
            <a:r>
              <a:rPr lang="en-GB" dirty="0"/>
              <a:t> </a:t>
            </a:r>
            <a:r>
              <a:rPr lang="en-GB" dirty="0" err="1"/>
              <a:t>cíl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Pozor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kognitivní</a:t>
            </a:r>
            <a:r>
              <a:rPr lang="en-GB" dirty="0"/>
              <a:t> </a:t>
            </a:r>
            <a:r>
              <a:rPr lang="en-GB" dirty="0" err="1"/>
              <a:t>přetížení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Je </a:t>
            </a:r>
            <a:r>
              <a:rPr lang="en-GB" dirty="0" err="1"/>
              <a:t>důležité</a:t>
            </a:r>
            <a:r>
              <a:rPr lang="en-GB" dirty="0"/>
              <a:t> </a:t>
            </a:r>
            <a:r>
              <a:rPr lang="en-GB" dirty="0" err="1"/>
              <a:t>opakovat</a:t>
            </a:r>
            <a:r>
              <a:rPr lang="en-GB" dirty="0"/>
              <a:t> a </a:t>
            </a:r>
            <a:r>
              <a:rPr lang="en-GB" dirty="0" err="1"/>
              <a:t>propojovat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Mluvme</a:t>
            </a:r>
            <a:r>
              <a:rPr lang="en-GB" dirty="0"/>
              <a:t> o </a:t>
            </a:r>
            <a:r>
              <a:rPr lang="en-GB" dirty="0" err="1"/>
              <a:t>propojování</a:t>
            </a:r>
            <a:r>
              <a:rPr lang="en-GB" dirty="0"/>
              <a:t> </a:t>
            </a:r>
            <a:r>
              <a:rPr lang="en-GB" dirty="0" err="1"/>
              <a:t>nahlas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Využití</a:t>
            </a:r>
            <a:r>
              <a:rPr lang="en-GB" dirty="0"/>
              <a:t> </a:t>
            </a:r>
            <a:r>
              <a:rPr lang="en-GB" dirty="0" err="1"/>
              <a:t>aplikace</a:t>
            </a:r>
            <a:r>
              <a:rPr lang="en-GB" dirty="0"/>
              <a:t> </a:t>
            </a:r>
            <a:r>
              <a:rPr lang="en-GB" dirty="0" err="1"/>
              <a:t>nemusí</a:t>
            </a:r>
            <a:r>
              <a:rPr lang="en-GB" dirty="0"/>
              <a:t> </a:t>
            </a:r>
            <a:r>
              <a:rPr lang="en-GB" dirty="0" err="1"/>
              <a:t>nutně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rozvoji</a:t>
            </a:r>
            <a:r>
              <a:rPr lang="en-GB" dirty="0"/>
              <a:t> </a:t>
            </a:r>
            <a:r>
              <a:rPr lang="en-GB" dirty="0" err="1"/>
              <a:t>digi</a:t>
            </a:r>
            <a:r>
              <a:rPr lang="en-GB" dirty="0"/>
              <a:t> </a:t>
            </a:r>
            <a:r>
              <a:rPr lang="en-GB" dirty="0" err="1"/>
              <a:t>kompetence</a:t>
            </a:r>
            <a:r>
              <a:rPr lang="en-GB" dirty="0"/>
              <a:t>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D875A12-FC5C-0C77-6198-D7B606B05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635858"/>
              </p:ext>
            </p:extLst>
          </p:nvPr>
        </p:nvGraphicFramePr>
        <p:xfrm>
          <a:off x="2032000" y="4332924"/>
          <a:ext cx="8128000" cy="227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3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307F-ABAE-FB4E-867F-B2C789E0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odnášíte</a:t>
            </a:r>
            <a:r>
              <a:rPr lang="en-GB" dirty="0"/>
              <a:t>? Co </a:t>
            </a:r>
            <a:r>
              <a:rPr lang="en-GB" dirty="0" err="1"/>
              <a:t>vás</a:t>
            </a:r>
            <a:r>
              <a:rPr lang="en-GB" dirty="0"/>
              <a:t> </a:t>
            </a:r>
            <a:r>
              <a:rPr lang="en-GB" dirty="0" err="1"/>
              <a:t>zaujalo</a:t>
            </a:r>
            <a:r>
              <a:rPr lang="en-GB" dirty="0"/>
              <a:t>? </a:t>
            </a:r>
            <a:r>
              <a:rPr lang="en-GB" dirty="0" err="1"/>
              <a:t>Máte</a:t>
            </a:r>
            <a:r>
              <a:rPr lang="en-GB" dirty="0"/>
              <a:t> </a:t>
            </a:r>
            <a:r>
              <a:rPr lang="en-GB" dirty="0" err="1"/>
              <a:t>dotazy</a:t>
            </a:r>
            <a:r>
              <a:rPr lang="en-GB" dirty="0"/>
              <a:t>?</a:t>
            </a:r>
          </a:p>
        </p:txBody>
      </p:sp>
      <p:pic>
        <p:nvPicPr>
          <p:cNvPr id="5" name="Content Placeholder 4" descr="A qr code with a paper crane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67372293-548E-95E9-F278-8EA525C8B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38223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A858-88D3-6D2A-E6B6-AA046418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 co </a:t>
            </a:r>
            <a:r>
              <a:rPr lang="en-GB" dirty="0" err="1"/>
              <a:t>nám</a:t>
            </a:r>
            <a:r>
              <a:rPr lang="en-GB" dirty="0"/>
              <a:t> </a:t>
            </a:r>
            <a:r>
              <a:rPr lang="en-GB" dirty="0" err="1"/>
              <a:t>půjde</a:t>
            </a:r>
            <a:r>
              <a:rPr lang="en-GB" dirty="0"/>
              <a:t>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41A404-CF26-9D22-1544-9ADDF27EC0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2354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073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E58F-6F57-4992-D9DD-3398C055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/>
              <a:t>Kdo zde učí informatiku?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7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507D-A8D6-0C22-F12B-D6A1D7BA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90883"/>
            <a:ext cx="11353800" cy="1325563"/>
          </a:xfrm>
        </p:spPr>
        <p:txBody>
          <a:bodyPr/>
          <a:lstStyle/>
          <a:p>
            <a:r>
              <a:rPr lang="en-GB" dirty="0" err="1"/>
              <a:t>Kde</a:t>
            </a:r>
            <a:r>
              <a:rPr lang="en-GB" dirty="0"/>
              <a:t> a jak </a:t>
            </a:r>
            <a:r>
              <a:rPr lang="en-GB" dirty="0" err="1"/>
              <a:t>propojujete</a:t>
            </a:r>
            <a:r>
              <a:rPr lang="en-GB" dirty="0"/>
              <a:t> </a:t>
            </a:r>
            <a:r>
              <a:rPr lang="en-GB" dirty="0" err="1"/>
              <a:t>informatiku</a:t>
            </a:r>
            <a:r>
              <a:rPr lang="en-GB" dirty="0"/>
              <a:t> s </a:t>
            </a:r>
            <a:r>
              <a:rPr lang="en-GB" dirty="0" err="1"/>
              <a:t>matematikou</a:t>
            </a:r>
            <a:r>
              <a:rPr lang="en-GB" dirty="0"/>
              <a:t>?</a:t>
            </a:r>
          </a:p>
        </p:txBody>
      </p:sp>
      <p:pic>
        <p:nvPicPr>
          <p:cNvPr id="5" name="Content Placeholder 4" descr="A qr code with a paper crane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48B4E22C-EA3D-8CA6-7C1F-8D684157C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3817" y="1825625"/>
            <a:ext cx="4324366" cy="4351338"/>
          </a:xfrm>
        </p:spPr>
      </p:pic>
    </p:spTree>
    <p:extLst>
      <p:ext uri="{BB962C8B-B14F-4D97-AF65-F5344CB8AC3E}">
        <p14:creationId xmlns:p14="http://schemas.microsoft.com/office/powerpoint/2010/main" val="359917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3BCE7-5988-DFF8-F88F-85328D9B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Kde se to tu vzalo?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21F06-3FF9-0822-B7AD-F827AD016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66E007D-2BDA-291A-8579-ABFD26502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580207"/>
              </p:ext>
            </p:extLst>
          </p:nvPr>
        </p:nvGraphicFramePr>
        <p:xfrm>
          <a:off x="1658513" y="11901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41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0205-8CF8-31E3-4CF8-C51F3680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Jaké jsou vaše pocity z nové informatiky?</a:t>
            </a:r>
            <a:endParaRPr lang="en-GB" dirty="0"/>
          </a:p>
        </p:txBody>
      </p:sp>
      <p:pic>
        <p:nvPicPr>
          <p:cNvPr id="5" name="Content Placeholder 4" descr="A qr code with a paper crane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7900278F-B850-9294-6409-7B91BB86C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3957" y="1825625"/>
            <a:ext cx="4324085" cy="4351338"/>
          </a:xfrm>
        </p:spPr>
      </p:pic>
    </p:spTree>
    <p:extLst>
      <p:ext uri="{BB962C8B-B14F-4D97-AF65-F5344CB8AC3E}">
        <p14:creationId xmlns:p14="http://schemas.microsoft.com/office/powerpoint/2010/main" val="260631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2EB3-F859-92C0-A67F-AA6D1777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Vzdělávací oblast informatika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93B015-C348-05D2-CC9C-EE8D1E6E16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7063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317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73A4D-3FEA-D581-AE69-60896512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Klíčová</a:t>
            </a:r>
            <a:r>
              <a:rPr lang="en-GB" dirty="0"/>
              <a:t> </a:t>
            </a:r>
            <a:r>
              <a:rPr lang="en-GB" dirty="0" err="1"/>
              <a:t>kompetence</a:t>
            </a:r>
            <a:r>
              <a:rPr lang="en-GB" dirty="0"/>
              <a:t> </a:t>
            </a:r>
            <a:r>
              <a:rPr lang="en-GB" dirty="0" err="1"/>
              <a:t>digitální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52C02A-F43B-7213-B31A-A4476D4631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9146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4136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815</Words>
  <Application>Microsoft Macintosh PowerPoint</Application>
  <PresentationFormat>Widescreen</PresentationFormat>
  <Paragraphs>172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Matematika a informatika: propojení které dává smysl</vt:lpstr>
      <vt:lpstr>Jak to dneska bude?</vt:lpstr>
      <vt:lpstr>O co nám půjde?</vt:lpstr>
      <vt:lpstr>Kdo zde učí informatiku?</vt:lpstr>
      <vt:lpstr>Kde a jak propojujete informatiku s matematikou?</vt:lpstr>
      <vt:lpstr>Kde se to tu vzalo?</vt:lpstr>
      <vt:lpstr>Jaké jsou vaše pocity z nové informatiky?</vt:lpstr>
      <vt:lpstr>Vzdělávací oblast informatika</vt:lpstr>
      <vt:lpstr>Klíčová kompetence digitální</vt:lpstr>
      <vt:lpstr>Klíčová kompetence digitální</vt:lpstr>
      <vt:lpstr>Matematické a informatické myšlení – v čem se liší a kde se potkávají?</vt:lpstr>
      <vt:lpstr>Digitální data a informace</vt:lpstr>
      <vt:lpstr>Zapojení do společnosti prostřednictvím digitálních technologií</vt:lpstr>
      <vt:lpstr>PowerPoint Presentation</vt:lpstr>
      <vt:lpstr>PowerPoint Presentation</vt:lpstr>
      <vt:lpstr> Tvorba digitálního obsahu</vt:lpstr>
      <vt:lpstr>PowerPoint Presentation</vt:lpstr>
      <vt:lpstr> Tvorba digitálního obsahu</vt:lpstr>
      <vt:lpstr>Bezpečnost v digitálním prostředí</vt:lpstr>
      <vt:lpstr>Digitální vývoj a inovace</vt:lpstr>
      <vt:lpstr>PowerPoint Presentation</vt:lpstr>
      <vt:lpstr>Digitální vývoj a inovace</vt:lpstr>
      <vt:lpstr>Pedagogické poznámky z praxe i výzkumu</vt:lpstr>
      <vt:lpstr>Co si odnášíte? Co vás zaujalo? Máte dotazy?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Yaghobová</dc:creator>
  <cp:lastModifiedBy>Anna Yaghobová</cp:lastModifiedBy>
  <cp:revision>2</cp:revision>
  <dcterms:created xsi:type="dcterms:W3CDTF">2025-09-16T03:13:13Z</dcterms:created>
  <dcterms:modified xsi:type="dcterms:W3CDTF">2025-09-16T11:11:47Z</dcterms:modified>
</cp:coreProperties>
</file>